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665" r:id="rId3"/>
    <p:sldId id="669" r:id="rId4"/>
    <p:sldId id="668" r:id="rId5"/>
    <p:sldId id="667" r:id="rId6"/>
    <p:sldId id="654" r:id="rId7"/>
    <p:sldId id="673" r:id="rId8"/>
    <p:sldId id="674" r:id="rId9"/>
    <p:sldId id="302" r:id="rId10"/>
    <p:sldId id="686" r:id="rId11"/>
    <p:sldId id="676" r:id="rId12"/>
    <p:sldId id="675" r:id="rId13"/>
    <p:sldId id="683" r:id="rId14"/>
    <p:sldId id="684" r:id="rId15"/>
    <p:sldId id="687" r:id="rId16"/>
    <p:sldId id="677" r:id="rId17"/>
    <p:sldId id="678" r:id="rId18"/>
    <p:sldId id="688" r:id="rId19"/>
    <p:sldId id="672" r:id="rId20"/>
    <p:sldId id="689" r:id="rId21"/>
    <p:sldId id="670" r:id="rId22"/>
    <p:sldId id="679" r:id="rId23"/>
    <p:sldId id="690" r:id="rId24"/>
  </p:sldIdLst>
  <p:sldSz cx="12192000" cy="6858000"/>
  <p:notesSz cx="6797675" cy="9856788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pos="1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E3"/>
    <a:srgbClr val="00FA00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38" autoAdjust="0"/>
    <p:restoredTop sz="86386" autoAdjust="0"/>
  </p:normalViewPr>
  <p:slideViewPr>
    <p:cSldViewPr snapToGrid="0">
      <p:cViewPr varScale="1">
        <p:scale>
          <a:sx n="108" d="100"/>
          <a:sy n="108" d="100"/>
        </p:scale>
        <p:origin x="880" y="192"/>
      </p:cViewPr>
      <p:guideLst>
        <p:guide orient="horz" pos="4319"/>
        <p:guide pos="13"/>
      </p:guideLst>
    </p:cSldViewPr>
  </p:slideViewPr>
  <p:outlineViewPr>
    <p:cViewPr>
      <p:scale>
        <a:sx n="66" d="100"/>
        <a:sy n="66" d="100"/>
      </p:scale>
      <p:origin x="24" y="419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133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E8E3BA0F-D809-B64B-9086-88DC14F06ED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679950"/>
            <a:ext cx="4983162" cy="44338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3560" tIns="45987" rIns="93560" bIns="459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notes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29B9D85E-6494-10A4-F027-70E7FED2532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8588" y="747713"/>
            <a:ext cx="6540500" cy="36798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919163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61963" algn="l" defTabSz="919163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9163" algn="l" defTabSz="919163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84300" algn="l" defTabSz="919163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46263" algn="l" defTabSz="919163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>
            <a:extLst>
              <a:ext uri="{FF2B5EF4-FFF2-40B4-BE49-F238E27FC236}">
                <a16:creationId xmlns:a16="http://schemas.microsoft.com/office/drawing/2014/main" id="{2DF361B7-C406-C841-87C2-D43A767E1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5088" y="-1588"/>
            <a:ext cx="2911475" cy="438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122" name="Rectangle 3">
            <a:extLst>
              <a:ext uri="{FF2B5EF4-FFF2-40B4-BE49-F238E27FC236}">
                <a16:creationId xmlns:a16="http://schemas.microsoft.com/office/drawing/2014/main" id="{2440662C-6E55-1F13-049E-D20491817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5088" y="9307513"/>
            <a:ext cx="291147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615" tIns="0" rIns="20615" bIns="0" anchor="b"/>
          <a:lstStyle>
            <a:lvl1pPr defTabSz="917575"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GB" altLang="en-US" sz="1300" b="0" i="1"/>
              <a:t>1</a:t>
            </a:r>
          </a:p>
        </p:txBody>
      </p:sp>
      <p:sp>
        <p:nvSpPr>
          <p:cNvPr id="5123" name="Rectangle 4">
            <a:extLst>
              <a:ext uri="{FF2B5EF4-FFF2-40B4-BE49-F238E27FC236}">
                <a16:creationId xmlns:a16="http://schemas.microsoft.com/office/drawing/2014/main" id="{2D134155-13BD-2896-7A34-EB07C91A2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8" y="9307513"/>
            <a:ext cx="291147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124" name="Rectangle 5">
            <a:extLst>
              <a:ext uri="{FF2B5EF4-FFF2-40B4-BE49-F238E27FC236}">
                <a16:creationId xmlns:a16="http://schemas.microsoft.com/office/drawing/2014/main" id="{6CB6A3D9-2221-E7B0-2DB8-11AD77F55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8" y="-1588"/>
            <a:ext cx="2911475" cy="438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125" name="Rectangle 6">
            <a:extLst>
              <a:ext uri="{FF2B5EF4-FFF2-40B4-BE49-F238E27FC236}">
                <a16:creationId xmlns:a16="http://schemas.microsoft.com/office/drawing/2014/main" id="{B1C3194A-1E35-6972-46F6-12A1BB7221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5126" name="Rectangle 7">
            <a:extLst>
              <a:ext uri="{FF2B5EF4-FFF2-40B4-BE49-F238E27FC236}">
                <a16:creationId xmlns:a16="http://schemas.microsoft.com/office/drawing/2014/main" id="{193A7478-5738-684C-F9DA-BA5F40A61E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236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3474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08189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914400" y="609600"/>
            <a:ext cx="10363200" cy="548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463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291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8107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3799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4781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0913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908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0792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2046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18">
            <a:extLst>
              <a:ext uri="{FF2B5EF4-FFF2-40B4-BE49-F238E27FC236}">
                <a16:creationId xmlns:a16="http://schemas.microsoft.com/office/drawing/2014/main" id="{52EE9610-EF76-2313-98F1-26E9D76B3685}"/>
              </a:ext>
            </a:extLst>
          </p:cNvPr>
          <p:cNvGrpSpPr>
            <a:grpSpLocks/>
          </p:cNvGrpSpPr>
          <p:nvPr/>
        </p:nvGrpSpPr>
        <p:grpSpPr bwMode="auto">
          <a:xfrm>
            <a:off x="93663" y="79375"/>
            <a:ext cx="11939587" cy="6640513"/>
            <a:chOff x="44" y="50"/>
            <a:chExt cx="5641" cy="4183"/>
          </a:xfrm>
        </p:grpSpPr>
        <p:grpSp>
          <p:nvGrpSpPr>
            <p:cNvPr id="1029" name="Group 116">
              <a:extLst>
                <a:ext uri="{FF2B5EF4-FFF2-40B4-BE49-F238E27FC236}">
                  <a16:creationId xmlns:a16="http://schemas.microsoft.com/office/drawing/2014/main" id="{177847BD-D080-2798-1ED7-DF76519E6F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" y="50"/>
              <a:ext cx="5641" cy="4183"/>
              <a:chOff x="44" y="50"/>
              <a:chExt cx="5641" cy="4183"/>
            </a:xfrm>
          </p:grpSpPr>
          <p:grpSp>
            <p:nvGrpSpPr>
              <p:cNvPr id="1031" name="Group 58">
                <a:extLst>
                  <a:ext uri="{FF2B5EF4-FFF2-40B4-BE49-F238E27FC236}">
                    <a16:creationId xmlns:a16="http://schemas.microsoft.com/office/drawing/2014/main" id="{7F4FDE8D-8228-47C6-3770-CDD4727540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" y="50"/>
                <a:ext cx="692" cy="1021"/>
                <a:chOff x="44" y="50"/>
                <a:chExt cx="692" cy="1021"/>
              </a:xfrm>
            </p:grpSpPr>
            <p:grpSp>
              <p:nvGrpSpPr>
                <p:cNvPr id="1089" name="Group 8">
                  <a:extLst>
                    <a:ext uri="{FF2B5EF4-FFF2-40B4-BE49-F238E27FC236}">
                      <a16:creationId xmlns:a16="http://schemas.microsoft.com/office/drawing/2014/main" id="{504D55D1-C109-8E01-128E-0AE4580922D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" y="50"/>
                  <a:ext cx="692" cy="68"/>
                  <a:chOff x="44" y="50"/>
                  <a:chExt cx="692" cy="68"/>
                </a:xfrm>
              </p:grpSpPr>
              <p:sp>
                <p:nvSpPr>
                  <p:cNvPr id="2" name="Rectangle 2">
                    <a:extLst>
                      <a:ext uri="{FF2B5EF4-FFF2-40B4-BE49-F238E27FC236}">
                        <a16:creationId xmlns:a16="http://schemas.microsoft.com/office/drawing/2014/main" id="{ABB818E7-9393-4341-86FB-FC0B31B4B1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" y="50"/>
                    <a:ext cx="60" cy="68"/>
                  </a:xfrm>
                  <a:prstGeom prst="rect">
                    <a:avLst/>
                  </a:prstGeom>
                  <a:solidFill>
                    <a:srgbClr val="000080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3" name="Rectangle 3">
                    <a:extLst>
                      <a:ext uri="{FF2B5EF4-FFF2-40B4-BE49-F238E27FC236}">
                        <a16:creationId xmlns:a16="http://schemas.microsoft.com/office/drawing/2014/main" id="{EF3171FD-7DF6-2C41-8561-596D6729C65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0" y="50"/>
                    <a:ext cx="59" cy="68"/>
                  </a:xfrm>
                  <a:prstGeom prst="rect">
                    <a:avLst/>
                  </a:prstGeom>
                  <a:solidFill>
                    <a:srgbClr val="000080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4" name="Rectangle 4">
                    <a:extLst>
                      <a:ext uri="{FF2B5EF4-FFF2-40B4-BE49-F238E27FC236}">
                        <a16:creationId xmlns:a16="http://schemas.microsoft.com/office/drawing/2014/main" id="{272F38F3-93DA-CA43-ACE9-43356815647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7" y="50"/>
                    <a:ext cx="59" cy="68"/>
                  </a:xfrm>
                  <a:prstGeom prst="rect">
                    <a:avLst/>
                  </a:prstGeom>
                  <a:solidFill>
                    <a:srgbClr val="000080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5" name="Rectangle 5">
                    <a:extLst>
                      <a:ext uri="{FF2B5EF4-FFF2-40B4-BE49-F238E27FC236}">
                        <a16:creationId xmlns:a16="http://schemas.microsoft.com/office/drawing/2014/main" id="{AE577033-3C72-D94F-920D-E171EB1FAE7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4" y="50"/>
                    <a:ext cx="60" cy="68"/>
                  </a:xfrm>
                  <a:prstGeom prst="rect">
                    <a:avLst/>
                  </a:prstGeom>
                  <a:solidFill>
                    <a:srgbClr val="000080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30" name="Rectangle 6">
                    <a:extLst>
                      <a:ext uri="{FF2B5EF4-FFF2-40B4-BE49-F238E27FC236}">
                        <a16:creationId xmlns:a16="http://schemas.microsoft.com/office/drawing/2014/main" id="{25ADADE7-ABA2-D544-8545-084A1D5D6B2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0" y="50"/>
                    <a:ext cx="60" cy="68"/>
                  </a:xfrm>
                  <a:prstGeom prst="rect">
                    <a:avLst/>
                  </a:prstGeom>
                  <a:solidFill>
                    <a:srgbClr val="000080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6" name="Rectangle 7">
                    <a:extLst>
                      <a:ext uri="{FF2B5EF4-FFF2-40B4-BE49-F238E27FC236}">
                        <a16:creationId xmlns:a16="http://schemas.microsoft.com/office/drawing/2014/main" id="{E757559E-7451-164F-AB67-A196894F9D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76" y="50"/>
                    <a:ext cx="60" cy="68"/>
                  </a:xfrm>
                  <a:prstGeom prst="rect">
                    <a:avLst/>
                  </a:prstGeom>
                  <a:solidFill>
                    <a:srgbClr val="000080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</p:grpSp>
            <p:grpSp>
              <p:nvGrpSpPr>
                <p:cNvPr id="7" name="Group 15">
                  <a:extLst>
                    <a:ext uri="{FF2B5EF4-FFF2-40B4-BE49-F238E27FC236}">
                      <a16:creationId xmlns:a16="http://schemas.microsoft.com/office/drawing/2014/main" id="{14C3CF02-7E91-0162-79E4-0EC99FF07FA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" y="184"/>
                  <a:ext cx="692" cy="68"/>
                  <a:chOff x="44" y="184"/>
                  <a:chExt cx="692" cy="68"/>
                </a:xfrm>
              </p:grpSpPr>
              <p:sp>
                <p:nvSpPr>
                  <p:cNvPr id="8" name="Rectangle 9">
                    <a:extLst>
                      <a:ext uri="{FF2B5EF4-FFF2-40B4-BE49-F238E27FC236}">
                        <a16:creationId xmlns:a16="http://schemas.microsoft.com/office/drawing/2014/main" id="{8413F07B-A98F-6941-89BF-EC608542F5C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" y="184"/>
                    <a:ext cx="60" cy="68"/>
                  </a:xfrm>
                  <a:prstGeom prst="rect">
                    <a:avLst/>
                  </a:prstGeom>
                  <a:solidFill>
                    <a:srgbClr val="0000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9" name="Rectangle 10">
                    <a:extLst>
                      <a:ext uri="{FF2B5EF4-FFF2-40B4-BE49-F238E27FC236}">
                        <a16:creationId xmlns:a16="http://schemas.microsoft.com/office/drawing/2014/main" id="{10B22656-9A85-834B-A589-8D28481976B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0" y="184"/>
                    <a:ext cx="59" cy="68"/>
                  </a:xfrm>
                  <a:prstGeom prst="rect">
                    <a:avLst/>
                  </a:prstGeom>
                  <a:solidFill>
                    <a:srgbClr val="0000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" name="Rectangle 11">
                    <a:extLst>
                      <a:ext uri="{FF2B5EF4-FFF2-40B4-BE49-F238E27FC236}">
                        <a16:creationId xmlns:a16="http://schemas.microsoft.com/office/drawing/2014/main" id="{0B0ECB0D-C905-A840-9811-7DF5268A793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7" y="184"/>
                    <a:ext cx="59" cy="68"/>
                  </a:xfrm>
                  <a:prstGeom prst="rect">
                    <a:avLst/>
                  </a:prstGeom>
                  <a:solidFill>
                    <a:srgbClr val="0000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1" name="Rectangle 12">
                    <a:extLst>
                      <a:ext uri="{FF2B5EF4-FFF2-40B4-BE49-F238E27FC236}">
                        <a16:creationId xmlns:a16="http://schemas.microsoft.com/office/drawing/2014/main" id="{3726F9D5-5660-9B41-8C62-A7090685A1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4" y="184"/>
                    <a:ext cx="60" cy="68"/>
                  </a:xfrm>
                  <a:prstGeom prst="rect">
                    <a:avLst/>
                  </a:prstGeom>
                  <a:solidFill>
                    <a:srgbClr val="0000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2" name="Rectangle 13">
                    <a:extLst>
                      <a:ext uri="{FF2B5EF4-FFF2-40B4-BE49-F238E27FC236}">
                        <a16:creationId xmlns:a16="http://schemas.microsoft.com/office/drawing/2014/main" id="{0C6A7E06-3F87-EB41-8093-CCF04A8E214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0" y="184"/>
                    <a:ext cx="60" cy="68"/>
                  </a:xfrm>
                  <a:prstGeom prst="rect">
                    <a:avLst/>
                  </a:prstGeom>
                  <a:solidFill>
                    <a:srgbClr val="0000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3" name="Rectangle 14">
                    <a:extLst>
                      <a:ext uri="{FF2B5EF4-FFF2-40B4-BE49-F238E27FC236}">
                        <a16:creationId xmlns:a16="http://schemas.microsoft.com/office/drawing/2014/main" id="{44303EB2-21EB-644B-9E5E-A3B43D1A085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76" y="184"/>
                    <a:ext cx="60" cy="68"/>
                  </a:xfrm>
                  <a:prstGeom prst="rect">
                    <a:avLst/>
                  </a:prstGeom>
                  <a:solidFill>
                    <a:srgbClr val="0000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</p:grpSp>
            <p:grpSp>
              <p:nvGrpSpPr>
                <p:cNvPr id="14" name="Group 22">
                  <a:extLst>
                    <a:ext uri="{FF2B5EF4-FFF2-40B4-BE49-F238E27FC236}">
                      <a16:creationId xmlns:a16="http://schemas.microsoft.com/office/drawing/2014/main" id="{E72D6E7C-74B4-B072-1882-7F85B4CD89A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" y="321"/>
                  <a:ext cx="692" cy="68"/>
                  <a:chOff x="44" y="321"/>
                  <a:chExt cx="692" cy="68"/>
                </a:xfrm>
              </p:grpSpPr>
              <p:sp>
                <p:nvSpPr>
                  <p:cNvPr id="15" name="Rectangle 16">
                    <a:extLst>
                      <a:ext uri="{FF2B5EF4-FFF2-40B4-BE49-F238E27FC236}">
                        <a16:creationId xmlns:a16="http://schemas.microsoft.com/office/drawing/2014/main" id="{D786A8B9-D3F8-1F4D-97BC-08552ACBEFB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" y="321"/>
                    <a:ext cx="60" cy="68"/>
                  </a:xfrm>
                  <a:prstGeom prst="rect">
                    <a:avLst/>
                  </a:prstGeom>
                  <a:solidFill>
                    <a:srgbClr val="3F7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41" name="Rectangle 17">
                    <a:extLst>
                      <a:ext uri="{FF2B5EF4-FFF2-40B4-BE49-F238E27FC236}">
                        <a16:creationId xmlns:a16="http://schemas.microsoft.com/office/drawing/2014/main" id="{EF12262B-C29B-744E-8E9F-5F012E20E6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0" y="321"/>
                    <a:ext cx="59" cy="68"/>
                  </a:xfrm>
                  <a:prstGeom prst="rect">
                    <a:avLst/>
                  </a:prstGeom>
                  <a:solidFill>
                    <a:srgbClr val="3F7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42" name="Rectangle 18">
                    <a:extLst>
                      <a:ext uri="{FF2B5EF4-FFF2-40B4-BE49-F238E27FC236}">
                        <a16:creationId xmlns:a16="http://schemas.microsoft.com/office/drawing/2014/main" id="{517171EF-A63F-D747-B5EA-89AD74B440F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7" y="321"/>
                    <a:ext cx="59" cy="68"/>
                  </a:xfrm>
                  <a:prstGeom prst="rect">
                    <a:avLst/>
                  </a:prstGeom>
                  <a:solidFill>
                    <a:srgbClr val="3F7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43" name="Rectangle 19">
                    <a:extLst>
                      <a:ext uri="{FF2B5EF4-FFF2-40B4-BE49-F238E27FC236}">
                        <a16:creationId xmlns:a16="http://schemas.microsoft.com/office/drawing/2014/main" id="{0762BE24-3ED7-7F40-A814-B8D674FC862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4" y="321"/>
                    <a:ext cx="60" cy="68"/>
                  </a:xfrm>
                  <a:prstGeom prst="rect">
                    <a:avLst/>
                  </a:prstGeom>
                  <a:solidFill>
                    <a:srgbClr val="3F7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44" name="Rectangle 20">
                    <a:extLst>
                      <a:ext uri="{FF2B5EF4-FFF2-40B4-BE49-F238E27FC236}">
                        <a16:creationId xmlns:a16="http://schemas.microsoft.com/office/drawing/2014/main" id="{7F810638-7664-1D45-9A4B-6EB0FBFF2C2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0" y="321"/>
                    <a:ext cx="60" cy="68"/>
                  </a:xfrm>
                  <a:prstGeom prst="rect">
                    <a:avLst/>
                  </a:prstGeom>
                  <a:solidFill>
                    <a:srgbClr val="3F7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45" name="Rectangle 21">
                    <a:extLst>
                      <a:ext uri="{FF2B5EF4-FFF2-40B4-BE49-F238E27FC236}">
                        <a16:creationId xmlns:a16="http://schemas.microsoft.com/office/drawing/2014/main" id="{522FD140-5971-8F4A-9938-E38D435CE2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76" y="321"/>
                    <a:ext cx="60" cy="68"/>
                  </a:xfrm>
                  <a:prstGeom prst="rect">
                    <a:avLst/>
                  </a:prstGeom>
                  <a:solidFill>
                    <a:srgbClr val="3F7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</p:grpSp>
            <p:grpSp>
              <p:nvGrpSpPr>
                <p:cNvPr id="16" name="Group 29">
                  <a:extLst>
                    <a:ext uri="{FF2B5EF4-FFF2-40B4-BE49-F238E27FC236}">
                      <a16:creationId xmlns:a16="http://schemas.microsoft.com/office/drawing/2014/main" id="{6CB9FA34-0FAE-8539-8526-38F864957FE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" y="458"/>
                  <a:ext cx="692" cy="68"/>
                  <a:chOff x="44" y="458"/>
                  <a:chExt cx="692" cy="68"/>
                </a:xfrm>
              </p:grpSpPr>
              <p:sp>
                <p:nvSpPr>
                  <p:cNvPr id="1047" name="Rectangle 23">
                    <a:extLst>
                      <a:ext uri="{FF2B5EF4-FFF2-40B4-BE49-F238E27FC236}">
                        <a16:creationId xmlns:a16="http://schemas.microsoft.com/office/drawing/2014/main" id="{E6BF7CE2-DFB3-4A42-8ACA-5474FE53F8E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" y="458"/>
                    <a:ext cx="60" cy="68"/>
                  </a:xfrm>
                  <a:prstGeom prst="rect">
                    <a:avLst/>
                  </a:prstGeom>
                  <a:solidFill>
                    <a:srgbClr val="9FB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48" name="Rectangle 24">
                    <a:extLst>
                      <a:ext uri="{FF2B5EF4-FFF2-40B4-BE49-F238E27FC236}">
                        <a16:creationId xmlns:a16="http://schemas.microsoft.com/office/drawing/2014/main" id="{3560828E-B07D-EF4A-A562-BA96B0B3A3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0" y="458"/>
                    <a:ext cx="59" cy="68"/>
                  </a:xfrm>
                  <a:prstGeom prst="rect">
                    <a:avLst/>
                  </a:prstGeom>
                  <a:solidFill>
                    <a:srgbClr val="9FB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49" name="Rectangle 25">
                    <a:extLst>
                      <a:ext uri="{FF2B5EF4-FFF2-40B4-BE49-F238E27FC236}">
                        <a16:creationId xmlns:a16="http://schemas.microsoft.com/office/drawing/2014/main" id="{4726FF3C-0D2C-9248-BFFC-3E716ABF13B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7" y="458"/>
                    <a:ext cx="59" cy="68"/>
                  </a:xfrm>
                  <a:prstGeom prst="rect">
                    <a:avLst/>
                  </a:prstGeom>
                  <a:solidFill>
                    <a:srgbClr val="9FB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50" name="Rectangle 26">
                    <a:extLst>
                      <a:ext uri="{FF2B5EF4-FFF2-40B4-BE49-F238E27FC236}">
                        <a16:creationId xmlns:a16="http://schemas.microsoft.com/office/drawing/2014/main" id="{83984DBA-B5A4-2149-A47A-92B5F04A8AA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4" y="458"/>
                    <a:ext cx="60" cy="68"/>
                  </a:xfrm>
                  <a:prstGeom prst="rect">
                    <a:avLst/>
                  </a:prstGeom>
                  <a:solidFill>
                    <a:srgbClr val="9FB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51" name="Rectangle 27">
                    <a:extLst>
                      <a:ext uri="{FF2B5EF4-FFF2-40B4-BE49-F238E27FC236}">
                        <a16:creationId xmlns:a16="http://schemas.microsoft.com/office/drawing/2014/main" id="{17A643B0-92CB-D540-8794-FA4D7AFDF9D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0" y="458"/>
                    <a:ext cx="60" cy="68"/>
                  </a:xfrm>
                  <a:prstGeom prst="rect">
                    <a:avLst/>
                  </a:prstGeom>
                  <a:solidFill>
                    <a:srgbClr val="9FB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52" name="Rectangle 28">
                    <a:extLst>
                      <a:ext uri="{FF2B5EF4-FFF2-40B4-BE49-F238E27FC236}">
                        <a16:creationId xmlns:a16="http://schemas.microsoft.com/office/drawing/2014/main" id="{F7430418-CB4D-424C-8F20-6E1F9B666DC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76" y="458"/>
                    <a:ext cx="60" cy="68"/>
                  </a:xfrm>
                  <a:prstGeom prst="rect">
                    <a:avLst/>
                  </a:prstGeom>
                  <a:solidFill>
                    <a:srgbClr val="9FB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</p:grpSp>
            <p:grpSp>
              <p:nvGrpSpPr>
                <p:cNvPr id="17" name="Group 36">
                  <a:extLst>
                    <a:ext uri="{FF2B5EF4-FFF2-40B4-BE49-F238E27FC236}">
                      <a16:creationId xmlns:a16="http://schemas.microsoft.com/office/drawing/2014/main" id="{A03CF514-CB28-973C-E785-B16B67E9831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" y="593"/>
                  <a:ext cx="692" cy="68"/>
                  <a:chOff x="44" y="593"/>
                  <a:chExt cx="692" cy="68"/>
                </a:xfrm>
              </p:grpSpPr>
              <p:sp>
                <p:nvSpPr>
                  <p:cNvPr id="1054" name="Rectangle 30">
                    <a:extLst>
                      <a:ext uri="{FF2B5EF4-FFF2-40B4-BE49-F238E27FC236}">
                        <a16:creationId xmlns:a16="http://schemas.microsoft.com/office/drawing/2014/main" id="{1E0FFD23-2CC6-C848-9F44-31B80669C39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" y="593"/>
                    <a:ext cx="60" cy="68"/>
                  </a:xfrm>
                  <a:prstGeom prst="rect">
                    <a:avLst/>
                  </a:prstGeom>
                  <a:solidFill>
                    <a:srgbClr val="BFD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55" name="Rectangle 31">
                    <a:extLst>
                      <a:ext uri="{FF2B5EF4-FFF2-40B4-BE49-F238E27FC236}">
                        <a16:creationId xmlns:a16="http://schemas.microsoft.com/office/drawing/2014/main" id="{E50C31AA-10EC-1D42-94C9-62FF2E0BE79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0" y="593"/>
                    <a:ext cx="59" cy="68"/>
                  </a:xfrm>
                  <a:prstGeom prst="rect">
                    <a:avLst/>
                  </a:prstGeom>
                  <a:solidFill>
                    <a:srgbClr val="BFD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56" name="Rectangle 32">
                    <a:extLst>
                      <a:ext uri="{FF2B5EF4-FFF2-40B4-BE49-F238E27FC236}">
                        <a16:creationId xmlns:a16="http://schemas.microsoft.com/office/drawing/2014/main" id="{8A920609-66E4-3C4F-833C-F37F817426E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7" y="593"/>
                    <a:ext cx="59" cy="68"/>
                  </a:xfrm>
                  <a:prstGeom prst="rect">
                    <a:avLst/>
                  </a:prstGeom>
                  <a:solidFill>
                    <a:srgbClr val="BFD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57" name="Rectangle 33">
                    <a:extLst>
                      <a:ext uri="{FF2B5EF4-FFF2-40B4-BE49-F238E27FC236}">
                        <a16:creationId xmlns:a16="http://schemas.microsoft.com/office/drawing/2014/main" id="{746B35D9-D553-124A-9F0C-1B5525536F8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4" y="593"/>
                    <a:ext cx="60" cy="68"/>
                  </a:xfrm>
                  <a:prstGeom prst="rect">
                    <a:avLst/>
                  </a:prstGeom>
                  <a:solidFill>
                    <a:srgbClr val="BFD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58" name="Rectangle 34">
                    <a:extLst>
                      <a:ext uri="{FF2B5EF4-FFF2-40B4-BE49-F238E27FC236}">
                        <a16:creationId xmlns:a16="http://schemas.microsoft.com/office/drawing/2014/main" id="{B3D04978-8DAE-4B4A-BCF9-4FF23730EC6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0" y="593"/>
                    <a:ext cx="60" cy="68"/>
                  </a:xfrm>
                  <a:prstGeom prst="rect">
                    <a:avLst/>
                  </a:prstGeom>
                  <a:solidFill>
                    <a:srgbClr val="BFD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59" name="Rectangle 35">
                    <a:extLst>
                      <a:ext uri="{FF2B5EF4-FFF2-40B4-BE49-F238E27FC236}">
                        <a16:creationId xmlns:a16="http://schemas.microsoft.com/office/drawing/2014/main" id="{3592C6C0-A749-FF40-AD13-8F278D9A73C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76" y="593"/>
                    <a:ext cx="60" cy="68"/>
                  </a:xfrm>
                  <a:prstGeom prst="rect">
                    <a:avLst/>
                  </a:prstGeom>
                  <a:solidFill>
                    <a:srgbClr val="BFD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</p:grpSp>
            <p:grpSp>
              <p:nvGrpSpPr>
                <p:cNvPr id="18" name="Group 43">
                  <a:extLst>
                    <a:ext uri="{FF2B5EF4-FFF2-40B4-BE49-F238E27FC236}">
                      <a16:creationId xmlns:a16="http://schemas.microsoft.com/office/drawing/2014/main" id="{4E54FF18-DC3B-C1D1-DCCD-ED78F85F205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" y="730"/>
                  <a:ext cx="692" cy="68"/>
                  <a:chOff x="44" y="730"/>
                  <a:chExt cx="692" cy="68"/>
                </a:xfrm>
              </p:grpSpPr>
              <p:sp>
                <p:nvSpPr>
                  <p:cNvPr id="1061" name="Rectangle 37">
                    <a:extLst>
                      <a:ext uri="{FF2B5EF4-FFF2-40B4-BE49-F238E27FC236}">
                        <a16:creationId xmlns:a16="http://schemas.microsoft.com/office/drawing/2014/main" id="{B10FD3AF-E66B-F540-91EF-C328B112002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" y="730"/>
                    <a:ext cx="60" cy="68"/>
                  </a:xfrm>
                  <a:prstGeom prst="rect">
                    <a:avLst/>
                  </a:prstGeom>
                  <a:solidFill>
                    <a:srgbClr val="DF9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62" name="Rectangle 38">
                    <a:extLst>
                      <a:ext uri="{FF2B5EF4-FFF2-40B4-BE49-F238E27FC236}">
                        <a16:creationId xmlns:a16="http://schemas.microsoft.com/office/drawing/2014/main" id="{ADCABCBD-C557-C64A-B7F3-E910B091F0F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0" y="730"/>
                    <a:ext cx="59" cy="68"/>
                  </a:xfrm>
                  <a:prstGeom prst="rect">
                    <a:avLst/>
                  </a:prstGeom>
                  <a:solidFill>
                    <a:srgbClr val="DF9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63" name="Rectangle 39">
                    <a:extLst>
                      <a:ext uri="{FF2B5EF4-FFF2-40B4-BE49-F238E27FC236}">
                        <a16:creationId xmlns:a16="http://schemas.microsoft.com/office/drawing/2014/main" id="{A0B055D9-32BF-BA42-9D2A-C9CB50A8B5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7" y="730"/>
                    <a:ext cx="59" cy="68"/>
                  </a:xfrm>
                  <a:prstGeom prst="rect">
                    <a:avLst/>
                  </a:prstGeom>
                  <a:solidFill>
                    <a:srgbClr val="DF9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64" name="Rectangle 40">
                    <a:extLst>
                      <a:ext uri="{FF2B5EF4-FFF2-40B4-BE49-F238E27FC236}">
                        <a16:creationId xmlns:a16="http://schemas.microsoft.com/office/drawing/2014/main" id="{0405C0B4-ECB5-CF48-87CB-478938DF11B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4" y="730"/>
                    <a:ext cx="60" cy="68"/>
                  </a:xfrm>
                  <a:prstGeom prst="rect">
                    <a:avLst/>
                  </a:prstGeom>
                  <a:solidFill>
                    <a:srgbClr val="DF9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65" name="Rectangle 41">
                    <a:extLst>
                      <a:ext uri="{FF2B5EF4-FFF2-40B4-BE49-F238E27FC236}">
                        <a16:creationId xmlns:a16="http://schemas.microsoft.com/office/drawing/2014/main" id="{CF0690B8-61C3-1B42-9E7B-28CF60DD294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0" y="730"/>
                    <a:ext cx="60" cy="68"/>
                  </a:xfrm>
                  <a:prstGeom prst="rect">
                    <a:avLst/>
                  </a:prstGeom>
                  <a:solidFill>
                    <a:srgbClr val="DF9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66" name="Rectangle 42">
                    <a:extLst>
                      <a:ext uri="{FF2B5EF4-FFF2-40B4-BE49-F238E27FC236}">
                        <a16:creationId xmlns:a16="http://schemas.microsoft.com/office/drawing/2014/main" id="{CBA5D4BB-3256-8646-B44A-3C18299B6E1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76" y="730"/>
                    <a:ext cx="60" cy="68"/>
                  </a:xfrm>
                  <a:prstGeom prst="rect">
                    <a:avLst/>
                  </a:prstGeom>
                  <a:solidFill>
                    <a:srgbClr val="DF9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</p:grpSp>
            <p:grpSp>
              <p:nvGrpSpPr>
                <p:cNvPr id="19" name="Group 50">
                  <a:extLst>
                    <a:ext uri="{FF2B5EF4-FFF2-40B4-BE49-F238E27FC236}">
                      <a16:creationId xmlns:a16="http://schemas.microsoft.com/office/drawing/2014/main" id="{DD69DF96-7384-1498-E32A-63EA3BA4A81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" y="866"/>
                  <a:ext cx="692" cy="68"/>
                  <a:chOff x="44" y="866"/>
                  <a:chExt cx="692" cy="68"/>
                </a:xfrm>
              </p:grpSpPr>
              <p:sp>
                <p:nvSpPr>
                  <p:cNvPr id="1068" name="Rectangle 44">
                    <a:extLst>
                      <a:ext uri="{FF2B5EF4-FFF2-40B4-BE49-F238E27FC236}">
                        <a16:creationId xmlns:a16="http://schemas.microsoft.com/office/drawing/2014/main" id="{68094E24-D4AE-EC4A-A0B5-20923BE93D1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" y="866"/>
                    <a:ext cx="60" cy="68"/>
                  </a:xfrm>
                  <a:prstGeom prst="rect">
                    <a:avLst/>
                  </a:prstGeom>
                  <a:solidFill>
                    <a:srgbClr val="BF5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69" name="Rectangle 45">
                    <a:extLst>
                      <a:ext uri="{FF2B5EF4-FFF2-40B4-BE49-F238E27FC236}">
                        <a16:creationId xmlns:a16="http://schemas.microsoft.com/office/drawing/2014/main" id="{A99D75CF-C321-854D-8412-1D1D7E70A50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0" y="866"/>
                    <a:ext cx="59" cy="68"/>
                  </a:xfrm>
                  <a:prstGeom prst="rect">
                    <a:avLst/>
                  </a:prstGeom>
                  <a:solidFill>
                    <a:srgbClr val="BF5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70" name="Rectangle 46">
                    <a:extLst>
                      <a:ext uri="{FF2B5EF4-FFF2-40B4-BE49-F238E27FC236}">
                        <a16:creationId xmlns:a16="http://schemas.microsoft.com/office/drawing/2014/main" id="{4C68FE95-E8D0-C944-A650-FC990DC260D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7" y="866"/>
                    <a:ext cx="59" cy="68"/>
                  </a:xfrm>
                  <a:prstGeom prst="rect">
                    <a:avLst/>
                  </a:prstGeom>
                  <a:solidFill>
                    <a:srgbClr val="BF5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71" name="Rectangle 47">
                    <a:extLst>
                      <a:ext uri="{FF2B5EF4-FFF2-40B4-BE49-F238E27FC236}">
                        <a16:creationId xmlns:a16="http://schemas.microsoft.com/office/drawing/2014/main" id="{45D84EE2-6865-4744-B9BD-1136D325D6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4" y="866"/>
                    <a:ext cx="60" cy="68"/>
                  </a:xfrm>
                  <a:prstGeom prst="rect">
                    <a:avLst/>
                  </a:prstGeom>
                  <a:solidFill>
                    <a:srgbClr val="BF5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72" name="Rectangle 48">
                    <a:extLst>
                      <a:ext uri="{FF2B5EF4-FFF2-40B4-BE49-F238E27FC236}">
                        <a16:creationId xmlns:a16="http://schemas.microsoft.com/office/drawing/2014/main" id="{85FD74A2-FA57-7641-8362-9EAC7EEAC73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0" y="866"/>
                    <a:ext cx="60" cy="68"/>
                  </a:xfrm>
                  <a:prstGeom prst="rect">
                    <a:avLst/>
                  </a:prstGeom>
                  <a:solidFill>
                    <a:srgbClr val="BF5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73" name="Rectangle 49">
                    <a:extLst>
                      <a:ext uri="{FF2B5EF4-FFF2-40B4-BE49-F238E27FC236}">
                        <a16:creationId xmlns:a16="http://schemas.microsoft.com/office/drawing/2014/main" id="{86092B9C-7FAD-9146-B9E4-C1F6A3C30DE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76" y="866"/>
                    <a:ext cx="60" cy="68"/>
                  </a:xfrm>
                  <a:prstGeom prst="rect">
                    <a:avLst/>
                  </a:prstGeom>
                  <a:solidFill>
                    <a:srgbClr val="BF5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</p:grpSp>
            <p:grpSp>
              <p:nvGrpSpPr>
                <p:cNvPr id="1096" name="Group 57">
                  <a:extLst>
                    <a:ext uri="{FF2B5EF4-FFF2-40B4-BE49-F238E27FC236}">
                      <a16:creationId xmlns:a16="http://schemas.microsoft.com/office/drawing/2014/main" id="{3331B385-13D5-3F1E-5A3C-BA2E422D70B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" y="1003"/>
                  <a:ext cx="692" cy="68"/>
                  <a:chOff x="44" y="1003"/>
                  <a:chExt cx="692" cy="68"/>
                </a:xfrm>
              </p:grpSpPr>
              <p:sp>
                <p:nvSpPr>
                  <p:cNvPr id="1075" name="Rectangle 51">
                    <a:extLst>
                      <a:ext uri="{FF2B5EF4-FFF2-40B4-BE49-F238E27FC236}">
                        <a16:creationId xmlns:a16="http://schemas.microsoft.com/office/drawing/2014/main" id="{6EB1E9B6-6B92-9841-AAEC-FDF17F62A03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" y="1003"/>
                    <a:ext cx="60" cy="68"/>
                  </a:xfrm>
                  <a:prstGeom prst="rect">
                    <a:avLst/>
                  </a:prstGeom>
                  <a:solidFill>
                    <a:srgbClr val="8901F3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76" name="Rectangle 52">
                    <a:extLst>
                      <a:ext uri="{FF2B5EF4-FFF2-40B4-BE49-F238E27FC236}">
                        <a16:creationId xmlns:a16="http://schemas.microsoft.com/office/drawing/2014/main" id="{013B81C3-F124-2447-9DE7-793E9BCD135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0" y="1003"/>
                    <a:ext cx="59" cy="68"/>
                  </a:xfrm>
                  <a:prstGeom prst="rect">
                    <a:avLst/>
                  </a:prstGeom>
                  <a:solidFill>
                    <a:srgbClr val="8901F3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77" name="Rectangle 53">
                    <a:extLst>
                      <a:ext uri="{FF2B5EF4-FFF2-40B4-BE49-F238E27FC236}">
                        <a16:creationId xmlns:a16="http://schemas.microsoft.com/office/drawing/2014/main" id="{3444D85F-CEEB-D246-AAA0-0E450CC2672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7" y="1003"/>
                    <a:ext cx="59" cy="68"/>
                  </a:xfrm>
                  <a:prstGeom prst="rect">
                    <a:avLst/>
                  </a:prstGeom>
                  <a:solidFill>
                    <a:srgbClr val="8901F3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78" name="Rectangle 54">
                    <a:extLst>
                      <a:ext uri="{FF2B5EF4-FFF2-40B4-BE49-F238E27FC236}">
                        <a16:creationId xmlns:a16="http://schemas.microsoft.com/office/drawing/2014/main" id="{0800C140-263B-1C42-94FB-A66C80858AC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4" y="1003"/>
                    <a:ext cx="60" cy="68"/>
                  </a:xfrm>
                  <a:prstGeom prst="rect">
                    <a:avLst/>
                  </a:prstGeom>
                  <a:solidFill>
                    <a:srgbClr val="8901F3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79" name="Rectangle 55">
                    <a:extLst>
                      <a:ext uri="{FF2B5EF4-FFF2-40B4-BE49-F238E27FC236}">
                        <a16:creationId xmlns:a16="http://schemas.microsoft.com/office/drawing/2014/main" id="{7EB0968C-5E7A-9A44-99BD-22D70BE85FD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0" y="1003"/>
                    <a:ext cx="60" cy="68"/>
                  </a:xfrm>
                  <a:prstGeom prst="rect">
                    <a:avLst/>
                  </a:prstGeom>
                  <a:solidFill>
                    <a:srgbClr val="8901F3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80" name="Rectangle 56">
                    <a:extLst>
                      <a:ext uri="{FF2B5EF4-FFF2-40B4-BE49-F238E27FC236}">
                        <a16:creationId xmlns:a16="http://schemas.microsoft.com/office/drawing/2014/main" id="{D2E83C6F-38DD-E34B-AD24-E76A56D09F8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76" y="1003"/>
                    <a:ext cx="60" cy="68"/>
                  </a:xfrm>
                  <a:prstGeom prst="rect">
                    <a:avLst/>
                  </a:prstGeom>
                  <a:solidFill>
                    <a:srgbClr val="8901F3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</p:grpSp>
          </p:grpSp>
          <p:grpSp>
            <p:nvGrpSpPr>
              <p:cNvPr id="1032" name="Group 115">
                <a:extLst>
                  <a:ext uri="{FF2B5EF4-FFF2-40B4-BE49-F238E27FC236}">
                    <a16:creationId xmlns:a16="http://schemas.microsoft.com/office/drawing/2014/main" id="{16BC07A3-532A-589F-DA1C-E35E14BC0D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94" y="3212"/>
                <a:ext cx="691" cy="1021"/>
                <a:chOff x="4994" y="3212"/>
                <a:chExt cx="691" cy="1021"/>
              </a:xfrm>
            </p:grpSpPr>
            <p:grpSp>
              <p:nvGrpSpPr>
                <p:cNvPr id="1033" name="Group 65">
                  <a:extLst>
                    <a:ext uri="{FF2B5EF4-FFF2-40B4-BE49-F238E27FC236}">
                      <a16:creationId xmlns:a16="http://schemas.microsoft.com/office/drawing/2014/main" id="{A54125AE-B4FC-DAA7-97F3-0BE8F2A14A4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994" y="3212"/>
                  <a:ext cx="691" cy="68"/>
                  <a:chOff x="4994" y="3212"/>
                  <a:chExt cx="691" cy="68"/>
                </a:xfrm>
              </p:grpSpPr>
              <p:sp>
                <p:nvSpPr>
                  <p:cNvPr id="1083" name="Rectangle 59">
                    <a:extLst>
                      <a:ext uri="{FF2B5EF4-FFF2-40B4-BE49-F238E27FC236}">
                        <a16:creationId xmlns:a16="http://schemas.microsoft.com/office/drawing/2014/main" id="{D5A9EDD9-6F29-1C47-85F7-55C07ED13D9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994" y="3212"/>
                    <a:ext cx="59" cy="68"/>
                  </a:xfrm>
                  <a:prstGeom prst="rect">
                    <a:avLst/>
                  </a:prstGeom>
                  <a:solidFill>
                    <a:srgbClr val="8901F3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84" name="Rectangle 60">
                    <a:extLst>
                      <a:ext uri="{FF2B5EF4-FFF2-40B4-BE49-F238E27FC236}">
                        <a16:creationId xmlns:a16="http://schemas.microsoft.com/office/drawing/2014/main" id="{71FC822C-ED5C-8D42-A430-E57F037F547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119" y="3212"/>
                    <a:ext cx="60" cy="68"/>
                  </a:xfrm>
                  <a:prstGeom prst="rect">
                    <a:avLst/>
                  </a:prstGeom>
                  <a:solidFill>
                    <a:srgbClr val="8901F3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85" name="Rectangle 61">
                    <a:extLst>
                      <a:ext uri="{FF2B5EF4-FFF2-40B4-BE49-F238E27FC236}">
                        <a16:creationId xmlns:a16="http://schemas.microsoft.com/office/drawing/2014/main" id="{096EFC8D-51AA-1443-80C0-57D07C4C987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46" y="3212"/>
                    <a:ext cx="60" cy="68"/>
                  </a:xfrm>
                  <a:prstGeom prst="rect">
                    <a:avLst/>
                  </a:prstGeom>
                  <a:solidFill>
                    <a:srgbClr val="8901F3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86" name="Rectangle 62">
                    <a:extLst>
                      <a:ext uri="{FF2B5EF4-FFF2-40B4-BE49-F238E27FC236}">
                        <a16:creationId xmlns:a16="http://schemas.microsoft.com/office/drawing/2014/main" id="{ED704B45-7E0F-6146-9012-87F535B112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372" y="3212"/>
                    <a:ext cx="60" cy="68"/>
                  </a:xfrm>
                  <a:prstGeom prst="rect">
                    <a:avLst/>
                  </a:prstGeom>
                  <a:solidFill>
                    <a:srgbClr val="8901F3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87" name="Rectangle 63">
                    <a:extLst>
                      <a:ext uri="{FF2B5EF4-FFF2-40B4-BE49-F238E27FC236}">
                        <a16:creationId xmlns:a16="http://schemas.microsoft.com/office/drawing/2014/main" id="{F987E7AF-17FF-2149-9F33-7A7F585BAE9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99" y="3212"/>
                    <a:ext cx="59" cy="68"/>
                  </a:xfrm>
                  <a:prstGeom prst="rect">
                    <a:avLst/>
                  </a:prstGeom>
                  <a:solidFill>
                    <a:srgbClr val="8901F3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88" name="Rectangle 64">
                    <a:extLst>
                      <a:ext uri="{FF2B5EF4-FFF2-40B4-BE49-F238E27FC236}">
                        <a16:creationId xmlns:a16="http://schemas.microsoft.com/office/drawing/2014/main" id="{9017BAD6-07A6-6F4C-8687-90D9EB19E10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6" y="3212"/>
                    <a:ext cx="59" cy="68"/>
                  </a:xfrm>
                  <a:prstGeom prst="rect">
                    <a:avLst/>
                  </a:prstGeom>
                  <a:solidFill>
                    <a:srgbClr val="8901F3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</p:grpSp>
            <p:grpSp>
              <p:nvGrpSpPr>
                <p:cNvPr id="1034" name="Group 72">
                  <a:extLst>
                    <a:ext uri="{FF2B5EF4-FFF2-40B4-BE49-F238E27FC236}">
                      <a16:creationId xmlns:a16="http://schemas.microsoft.com/office/drawing/2014/main" id="{5B199730-DBBF-0C12-3A66-03B23469A7E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994" y="3346"/>
                  <a:ext cx="691" cy="68"/>
                  <a:chOff x="4994" y="3346"/>
                  <a:chExt cx="691" cy="68"/>
                </a:xfrm>
              </p:grpSpPr>
              <p:sp>
                <p:nvSpPr>
                  <p:cNvPr id="1090" name="Rectangle 66">
                    <a:extLst>
                      <a:ext uri="{FF2B5EF4-FFF2-40B4-BE49-F238E27FC236}">
                        <a16:creationId xmlns:a16="http://schemas.microsoft.com/office/drawing/2014/main" id="{B4AEB4B3-4961-3C4C-A5BD-6BF20A21611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994" y="3346"/>
                    <a:ext cx="59" cy="68"/>
                  </a:xfrm>
                  <a:prstGeom prst="rect">
                    <a:avLst/>
                  </a:prstGeom>
                  <a:solidFill>
                    <a:srgbClr val="BF5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91" name="Rectangle 67">
                    <a:extLst>
                      <a:ext uri="{FF2B5EF4-FFF2-40B4-BE49-F238E27FC236}">
                        <a16:creationId xmlns:a16="http://schemas.microsoft.com/office/drawing/2014/main" id="{16512DE7-14E4-264B-9F9D-F3C3791CDBF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119" y="3346"/>
                    <a:ext cx="60" cy="68"/>
                  </a:xfrm>
                  <a:prstGeom prst="rect">
                    <a:avLst/>
                  </a:prstGeom>
                  <a:solidFill>
                    <a:srgbClr val="BF5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92" name="Rectangle 68">
                    <a:extLst>
                      <a:ext uri="{FF2B5EF4-FFF2-40B4-BE49-F238E27FC236}">
                        <a16:creationId xmlns:a16="http://schemas.microsoft.com/office/drawing/2014/main" id="{4ABF99E5-2B0D-574D-8AA5-F749EE6F125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46" y="3346"/>
                    <a:ext cx="60" cy="68"/>
                  </a:xfrm>
                  <a:prstGeom prst="rect">
                    <a:avLst/>
                  </a:prstGeom>
                  <a:solidFill>
                    <a:srgbClr val="BF5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93" name="Rectangle 69">
                    <a:extLst>
                      <a:ext uri="{FF2B5EF4-FFF2-40B4-BE49-F238E27FC236}">
                        <a16:creationId xmlns:a16="http://schemas.microsoft.com/office/drawing/2014/main" id="{CB4D29F7-34FE-3F46-BDDA-79432C30577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372" y="3346"/>
                    <a:ext cx="60" cy="68"/>
                  </a:xfrm>
                  <a:prstGeom prst="rect">
                    <a:avLst/>
                  </a:prstGeom>
                  <a:solidFill>
                    <a:srgbClr val="BF5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94" name="Rectangle 70">
                    <a:extLst>
                      <a:ext uri="{FF2B5EF4-FFF2-40B4-BE49-F238E27FC236}">
                        <a16:creationId xmlns:a16="http://schemas.microsoft.com/office/drawing/2014/main" id="{8568B5BC-3088-B04C-854A-64E5216CFE8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99" y="3346"/>
                    <a:ext cx="59" cy="68"/>
                  </a:xfrm>
                  <a:prstGeom prst="rect">
                    <a:avLst/>
                  </a:prstGeom>
                  <a:solidFill>
                    <a:srgbClr val="BF5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95" name="Rectangle 71">
                    <a:extLst>
                      <a:ext uri="{FF2B5EF4-FFF2-40B4-BE49-F238E27FC236}">
                        <a16:creationId xmlns:a16="http://schemas.microsoft.com/office/drawing/2014/main" id="{235841E6-AC29-6241-BC22-B0EB7706D6A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6" y="3346"/>
                    <a:ext cx="59" cy="68"/>
                  </a:xfrm>
                  <a:prstGeom prst="rect">
                    <a:avLst/>
                  </a:prstGeom>
                  <a:solidFill>
                    <a:srgbClr val="BF5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</p:grpSp>
            <p:grpSp>
              <p:nvGrpSpPr>
                <p:cNvPr id="1035" name="Group 79">
                  <a:extLst>
                    <a:ext uri="{FF2B5EF4-FFF2-40B4-BE49-F238E27FC236}">
                      <a16:creationId xmlns:a16="http://schemas.microsoft.com/office/drawing/2014/main" id="{75F5CAD5-9F0C-237A-C379-3B6E4240BD3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994" y="3483"/>
                  <a:ext cx="691" cy="68"/>
                  <a:chOff x="4994" y="3483"/>
                  <a:chExt cx="691" cy="68"/>
                </a:xfrm>
              </p:grpSpPr>
              <p:sp>
                <p:nvSpPr>
                  <p:cNvPr id="1097" name="Rectangle 73">
                    <a:extLst>
                      <a:ext uri="{FF2B5EF4-FFF2-40B4-BE49-F238E27FC236}">
                        <a16:creationId xmlns:a16="http://schemas.microsoft.com/office/drawing/2014/main" id="{BCC351A1-D500-4D48-B184-670FB6AA69D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994" y="3483"/>
                    <a:ext cx="59" cy="68"/>
                  </a:xfrm>
                  <a:prstGeom prst="rect">
                    <a:avLst/>
                  </a:prstGeom>
                  <a:solidFill>
                    <a:srgbClr val="DF9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98" name="Rectangle 74">
                    <a:extLst>
                      <a:ext uri="{FF2B5EF4-FFF2-40B4-BE49-F238E27FC236}">
                        <a16:creationId xmlns:a16="http://schemas.microsoft.com/office/drawing/2014/main" id="{41BD43C0-A61D-5F42-9894-2D0751027B6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119" y="3483"/>
                    <a:ext cx="60" cy="68"/>
                  </a:xfrm>
                  <a:prstGeom prst="rect">
                    <a:avLst/>
                  </a:prstGeom>
                  <a:solidFill>
                    <a:srgbClr val="DF9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99" name="Rectangle 75">
                    <a:extLst>
                      <a:ext uri="{FF2B5EF4-FFF2-40B4-BE49-F238E27FC236}">
                        <a16:creationId xmlns:a16="http://schemas.microsoft.com/office/drawing/2014/main" id="{A3432778-DF3C-1340-8BB3-C88FDE2964B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46" y="3483"/>
                    <a:ext cx="60" cy="68"/>
                  </a:xfrm>
                  <a:prstGeom prst="rect">
                    <a:avLst/>
                  </a:prstGeom>
                  <a:solidFill>
                    <a:srgbClr val="DF9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100" name="Rectangle 76">
                    <a:extLst>
                      <a:ext uri="{FF2B5EF4-FFF2-40B4-BE49-F238E27FC236}">
                        <a16:creationId xmlns:a16="http://schemas.microsoft.com/office/drawing/2014/main" id="{31976805-6711-E148-B4E8-752FCACAA9D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372" y="3483"/>
                    <a:ext cx="60" cy="68"/>
                  </a:xfrm>
                  <a:prstGeom prst="rect">
                    <a:avLst/>
                  </a:prstGeom>
                  <a:solidFill>
                    <a:srgbClr val="DF9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101" name="Rectangle 77">
                    <a:extLst>
                      <a:ext uri="{FF2B5EF4-FFF2-40B4-BE49-F238E27FC236}">
                        <a16:creationId xmlns:a16="http://schemas.microsoft.com/office/drawing/2014/main" id="{81463AA6-BFCA-5849-9FF7-CCDB22D3D14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99" y="3483"/>
                    <a:ext cx="59" cy="68"/>
                  </a:xfrm>
                  <a:prstGeom prst="rect">
                    <a:avLst/>
                  </a:prstGeom>
                  <a:solidFill>
                    <a:srgbClr val="DF9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102" name="Rectangle 78">
                    <a:extLst>
                      <a:ext uri="{FF2B5EF4-FFF2-40B4-BE49-F238E27FC236}">
                        <a16:creationId xmlns:a16="http://schemas.microsoft.com/office/drawing/2014/main" id="{F30243C4-7E15-7441-92CA-C8C88119488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6" y="3483"/>
                    <a:ext cx="59" cy="68"/>
                  </a:xfrm>
                  <a:prstGeom prst="rect">
                    <a:avLst/>
                  </a:prstGeom>
                  <a:solidFill>
                    <a:srgbClr val="DF9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</p:grpSp>
            <p:grpSp>
              <p:nvGrpSpPr>
                <p:cNvPr id="1036" name="Group 86">
                  <a:extLst>
                    <a:ext uri="{FF2B5EF4-FFF2-40B4-BE49-F238E27FC236}">
                      <a16:creationId xmlns:a16="http://schemas.microsoft.com/office/drawing/2014/main" id="{F15B5B9F-D39A-1FCC-3CEA-ADD582DE024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994" y="3620"/>
                  <a:ext cx="691" cy="68"/>
                  <a:chOff x="4994" y="3620"/>
                  <a:chExt cx="691" cy="68"/>
                </a:xfrm>
              </p:grpSpPr>
              <p:sp>
                <p:nvSpPr>
                  <p:cNvPr id="1104" name="Rectangle 80">
                    <a:extLst>
                      <a:ext uri="{FF2B5EF4-FFF2-40B4-BE49-F238E27FC236}">
                        <a16:creationId xmlns:a16="http://schemas.microsoft.com/office/drawing/2014/main" id="{7E2EBC42-17ED-E84F-BF90-B8BB45069CB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994" y="3620"/>
                    <a:ext cx="59" cy="68"/>
                  </a:xfrm>
                  <a:prstGeom prst="rect">
                    <a:avLst/>
                  </a:prstGeom>
                  <a:solidFill>
                    <a:srgbClr val="BFD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105" name="Rectangle 81">
                    <a:extLst>
                      <a:ext uri="{FF2B5EF4-FFF2-40B4-BE49-F238E27FC236}">
                        <a16:creationId xmlns:a16="http://schemas.microsoft.com/office/drawing/2014/main" id="{FE2BFB9F-FEF1-F24C-B60F-E3206258873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119" y="3620"/>
                    <a:ext cx="60" cy="68"/>
                  </a:xfrm>
                  <a:prstGeom prst="rect">
                    <a:avLst/>
                  </a:prstGeom>
                  <a:solidFill>
                    <a:srgbClr val="BFD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106" name="Rectangle 82">
                    <a:extLst>
                      <a:ext uri="{FF2B5EF4-FFF2-40B4-BE49-F238E27FC236}">
                        <a16:creationId xmlns:a16="http://schemas.microsoft.com/office/drawing/2014/main" id="{3B8F23A1-5441-EE4E-9F75-51E214EF9CD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46" y="3620"/>
                    <a:ext cx="60" cy="68"/>
                  </a:xfrm>
                  <a:prstGeom prst="rect">
                    <a:avLst/>
                  </a:prstGeom>
                  <a:solidFill>
                    <a:srgbClr val="BFD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107" name="Rectangle 83">
                    <a:extLst>
                      <a:ext uri="{FF2B5EF4-FFF2-40B4-BE49-F238E27FC236}">
                        <a16:creationId xmlns:a16="http://schemas.microsoft.com/office/drawing/2014/main" id="{068B4357-69A5-9841-B6BE-7578AF1B05A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372" y="3620"/>
                    <a:ext cx="60" cy="68"/>
                  </a:xfrm>
                  <a:prstGeom prst="rect">
                    <a:avLst/>
                  </a:prstGeom>
                  <a:solidFill>
                    <a:srgbClr val="BFD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108" name="Rectangle 84">
                    <a:extLst>
                      <a:ext uri="{FF2B5EF4-FFF2-40B4-BE49-F238E27FC236}">
                        <a16:creationId xmlns:a16="http://schemas.microsoft.com/office/drawing/2014/main" id="{38AD70A3-9E91-7C4A-984D-320780F614D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99" y="3620"/>
                    <a:ext cx="59" cy="68"/>
                  </a:xfrm>
                  <a:prstGeom prst="rect">
                    <a:avLst/>
                  </a:prstGeom>
                  <a:solidFill>
                    <a:srgbClr val="BFD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109" name="Rectangle 85">
                    <a:extLst>
                      <a:ext uri="{FF2B5EF4-FFF2-40B4-BE49-F238E27FC236}">
                        <a16:creationId xmlns:a16="http://schemas.microsoft.com/office/drawing/2014/main" id="{AACBD330-B912-A94F-97C7-5AB58306468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6" y="3620"/>
                    <a:ext cx="59" cy="68"/>
                  </a:xfrm>
                  <a:prstGeom prst="rect">
                    <a:avLst/>
                  </a:prstGeom>
                  <a:solidFill>
                    <a:srgbClr val="BFD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</p:grpSp>
            <p:grpSp>
              <p:nvGrpSpPr>
                <p:cNvPr id="1037" name="Group 93">
                  <a:extLst>
                    <a:ext uri="{FF2B5EF4-FFF2-40B4-BE49-F238E27FC236}">
                      <a16:creationId xmlns:a16="http://schemas.microsoft.com/office/drawing/2014/main" id="{8D892969-A72C-4CAB-BCCA-45B7DB75F7C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994" y="3755"/>
                  <a:ext cx="691" cy="68"/>
                  <a:chOff x="4994" y="3755"/>
                  <a:chExt cx="691" cy="68"/>
                </a:xfrm>
              </p:grpSpPr>
              <p:sp>
                <p:nvSpPr>
                  <p:cNvPr id="1111" name="Rectangle 87">
                    <a:extLst>
                      <a:ext uri="{FF2B5EF4-FFF2-40B4-BE49-F238E27FC236}">
                        <a16:creationId xmlns:a16="http://schemas.microsoft.com/office/drawing/2014/main" id="{41AC7159-0A60-CE40-9A40-4F3673EABC9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994" y="3755"/>
                    <a:ext cx="59" cy="68"/>
                  </a:xfrm>
                  <a:prstGeom prst="rect">
                    <a:avLst/>
                  </a:prstGeom>
                  <a:solidFill>
                    <a:srgbClr val="9FB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112" name="Rectangle 88">
                    <a:extLst>
                      <a:ext uri="{FF2B5EF4-FFF2-40B4-BE49-F238E27FC236}">
                        <a16:creationId xmlns:a16="http://schemas.microsoft.com/office/drawing/2014/main" id="{F82F0D74-5F20-7340-A402-F98995D7E3F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119" y="3755"/>
                    <a:ext cx="60" cy="68"/>
                  </a:xfrm>
                  <a:prstGeom prst="rect">
                    <a:avLst/>
                  </a:prstGeom>
                  <a:solidFill>
                    <a:srgbClr val="9FB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113" name="Rectangle 89">
                    <a:extLst>
                      <a:ext uri="{FF2B5EF4-FFF2-40B4-BE49-F238E27FC236}">
                        <a16:creationId xmlns:a16="http://schemas.microsoft.com/office/drawing/2014/main" id="{EC5F0AAD-77DA-D446-9828-C8BCD72AF3E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46" y="3755"/>
                    <a:ext cx="60" cy="68"/>
                  </a:xfrm>
                  <a:prstGeom prst="rect">
                    <a:avLst/>
                  </a:prstGeom>
                  <a:solidFill>
                    <a:srgbClr val="9FB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114" name="Rectangle 90">
                    <a:extLst>
                      <a:ext uri="{FF2B5EF4-FFF2-40B4-BE49-F238E27FC236}">
                        <a16:creationId xmlns:a16="http://schemas.microsoft.com/office/drawing/2014/main" id="{F28EEE3F-F625-CA4C-9418-D1B37B8690D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372" y="3755"/>
                    <a:ext cx="60" cy="68"/>
                  </a:xfrm>
                  <a:prstGeom prst="rect">
                    <a:avLst/>
                  </a:prstGeom>
                  <a:solidFill>
                    <a:srgbClr val="9FB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115" name="Rectangle 91">
                    <a:extLst>
                      <a:ext uri="{FF2B5EF4-FFF2-40B4-BE49-F238E27FC236}">
                        <a16:creationId xmlns:a16="http://schemas.microsoft.com/office/drawing/2014/main" id="{8CC127DB-7ABE-354C-A5C9-07B13617558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99" y="3755"/>
                    <a:ext cx="59" cy="68"/>
                  </a:xfrm>
                  <a:prstGeom prst="rect">
                    <a:avLst/>
                  </a:prstGeom>
                  <a:solidFill>
                    <a:srgbClr val="9FB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116" name="Rectangle 92">
                    <a:extLst>
                      <a:ext uri="{FF2B5EF4-FFF2-40B4-BE49-F238E27FC236}">
                        <a16:creationId xmlns:a16="http://schemas.microsoft.com/office/drawing/2014/main" id="{4E44755F-A30A-5C40-88BF-E77907D4802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6" y="3755"/>
                    <a:ext cx="59" cy="68"/>
                  </a:xfrm>
                  <a:prstGeom prst="rect">
                    <a:avLst/>
                  </a:prstGeom>
                  <a:solidFill>
                    <a:srgbClr val="9FB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</p:grpSp>
            <p:grpSp>
              <p:nvGrpSpPr>
                <p:cNvPr id="1038" name="Group 100">
                  <a:extLst>
                    <a:ext uri="{FF2B5EF4-FFF2-40B4-BE49-F238E27FC236}">
                      <a16:creationId xmlns:a16="http://schemas.microsoft.com/office/drawing/2014/main" id="{298869BB-B080-ABE6-3DC5-AEC2A4AE09C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994" y="3892"/>
                  <a:ext cx="691" cy="68"/>
                  <a:chOff x="4994" y="3892"/>
                  <a:chExt cx="691" cy="68"/>
                </a:xfrm>
              </p:grpSpPr>
              <p:sp>
                <p:nvSpPr>
                  <p:cNvPr id="1118" name="Rectangle 94">
                    <a:extLst>
                      <a:ext uri="{FF2B5EF4-FFF2-40B4-BE49-F238E27FC236}">
                        <a16:creationId xmlns:a16="http://schemas.microsoft.com/office/drawing/2014/main" id="{94E2CDEC-434A-1A44-AEB4-59091325604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994" y="3892"/>
                    <a:ext cx="59" cy="68"/>
                  </a:xfrm>
                  <a:prstGeom prst="rect">
                    <a:avLst/>
                  </a:prstGeom>
                  <a:solidFill>
                    <a:srgbClr val="3F7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119" name="Rectangle 95">
                    <a:extLst>
                      <a:ext uri="{FF2B5EF4-FFF2-40B4-BE49-F238E27FC236}">
                        <a16:creationId xmlns:a16="http://schemas.microsoft.com/office/drawing/2014/main" id="{D2B68476-9E5B-434C-A73B-703DD0B9C14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119" y="3892"/>
                    <a:ext cx="60" cy="68"/>
                  </a:xfrm>
                  <a:prstGeom prst="rect">
                    <a:avLst/>
                  </a:prstGeom>
                  <a:solidFill>
                    <a:srgbClr val="3F7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120" name="Rectangle 96">
                    <a:extLst>
                      <a:ext uri="{FF2B5EF4-FFF2-40B4-BE49-F238E27FC236}">
                        <a16:creationId xmlns:a16="http://schemas.microsoft.com/office/drawing/2014/main" id="{41D93479-C231-B248-931E-A00644BA334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46" y="3892"/>
                    <a:ext cx="60" cy="68"/>
                  </a:xfrm>
                  <a:prstGeom prst="rect">
                    <a:avLst/>
                  </a:prstGeom>
                  <a:solidFill>
                    <a:srgbClr val="3F7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121" name="Rectangle 97">
                    <a:extLst>
                      <a:ext uri="{FF2B5EF4-FFF2-40B4-BE49-F238E27FC236}">
                        <a16:creationId xmlns:a16="http://schemas.microsoft.com/office/drawing/2014/main" id="{3CDA8B58-C318-2247-B846-2DF82188C1D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372" y="3892"/>
                    <a:ext cx="60" cy="68"/>
                  </a:xfrm>
                  <a:prstGeom prst="rect">
                    <a:avLst/>
                  </a:prstGeom>
                  <a:solidFill>
                    <a:srgbClr val="3F7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122" name="Rectangle 98">
                    <a:extLst>
                      <a:ext uri="{FF2B5EF4-FFF2-40B4-BE49-F238E27FC236}">
                        <a16:creationId xmlns:a16="http://schemas.microsoft.com/office/drawing/2014/main" id="{5AD99885-8D8C-6F4E-987A-38CC8D8392F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99" y="3892"/>
                    <a:ext cx="59" cy="68"/>
                  </a:xfrm>
                  <a:prstGeom prst="rect">
                    <a:avLst/>
                  </a:prstGeom>
                  <a:solidFill>
                    <a:srgbClr val="3F7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123" name="Rectangle 99">
                    <a:extLst>
                      <a:ext uri="{FF2B5EF4-FFF2-40B4-BE49-F238E27FC236}">
                        <a16:creationId xmlns:a16="http://schemas.microsoft.com/office/drawing/2014/main" id="{776925E6-3F68-F14F-8080-6AD0BF5BB1D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6" y="3892"/>
                    <a:ext cx="59" cy="68"/>
                  </a:xfrm>
                  <a:prstGeom prst="rect">
                    <a:avLst/>
                  </a:prstGeom>
                  <a:solidFill>
                    <a:srgbClr val="3F7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</p:grpSp>
            <p:grpSp>
              <p:nvGrpSpPr>
                <p:cNvPr id="1039" name="Group 107">
                  <a:extLst>
                    <a:ext uri="{FF2B5EF4-FFF2-40B4-BE49-F238E27FC236}">
                      <a16:creationId xmlns:a16="http://schemas.microsoft.com/office/drawing/2014/main" id="{2140A462-43C1-04C6-0950-BC20A380661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994" y="4028"/>
                  <a:ext cx="691" cy="68"/>
                  <a:chOff x="4994" y="4028"/>
                  <a:chExt cx="691" cy="68"/>
                </a:xfrm>
              </p:grpSpPr>
              <p:sp>
                <p:nvSpPr>
                  <p:cNvPr id="1125" name="Rectangle 101">
                    <a:extLst>
                      <a:ext uri="{FF2B5EF4-FFF2-40B4-BE49-F238E27FC236}">
                        <a16:creationId xmlns:a16="http://schemas.microsoft.com/office/drawing/2014/main" id="{5C8D01F0-44E5-4B41-BDAA-03A18A216CA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994" y="4028"/>
                    <a:ext cx="59" cy="68"/>
                  </a:xfrm>
                  <a:prstGeom prst="rect">
                    <a:avLst/>
                  </a:prstGeom>
                  <a:solidFill>
                    <a:srgbClr val="0000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126" name="Rectangle 102">
                    <a:extLst>
                      <a:ext uri="{FF2B5EF4-FFF2-40B4-BE49-F238E27FC236}">
                        <a16:creationId xmlns:a16="http://schemas.microsoft.com/office/drawing/2014/main" id="{25A6CCD9-E215-0F41-ABEE-4BC4E4FC27D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119" y="4028"/>
                    <a:ext cx="60" cy="68"/>
                  </a:xfrm>
                  <a:prstGeom prst="rect">
                    <a:avLst/>
                  </a:prstGeom>
                  <a:solidFill>
                    <a:srgbClr val="0000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127" name="Rectangle 103">
                    <a:extLst>
                      <a:ext uri="{FF2B5EF4-FFF2-40B4-BE49-F238E27FC236}">
                        <a16:creationId xmlns:a16="http://schemas.microsoft.com/office/drawing/2014/main" id="{53B5C54B-B263-2E4E-908E-0C99C1DADC4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46" y="4028"/>
                    <a:ext cx="60" cy="68"/>
                  </a:xfrm>
                  <a:prstGeom prst="rect">
                    <a:avLst/>
                  </a:prstGeom>
                  <a:solidFill>
                    <a:srgbClr val="0000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128" name="Rectangle 104">
                    <a:extLst>
                      <a:ext uri="{FF2B5EF4-FFF2-40B4-BE49-F238E27FC236}">
                        <a16:creationId xmlns:a16="http://schemas.microsoft.com/office/drawing/2014/main" id="{DEC6DFC5-B018-7441-B4F9-E689676E33D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372" y="4028"/>
                    <a:ext cx="60" cy="68"/>
                  </a:xfrm>
                  <a:prstGeom prst="rect">
                    <a:avLst/>
                  </a:prstGeom>
                  <a:solidFill>
                    <a:srgbClr val="0000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129" name="Rectangle 105">
                    <a:extLst>
                      <a:ext uri="{FF2B5EF4-FFF2-40B4-BE49-F238E27FC236}">
                        <a16:creationId xmlns:a16="http://schemas.microsoft.com/office/drawing/2014/main" id="{D20A8816-344E-AF4A-8214-8ABF0C140BB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99" y="4028"/>
                    <a:ext cx="59" cy="68"/>
                  </a:xfrm>
                  <a:prstGeom prst="rect">
                    <a:avLst/>
                  </a:prstGeom>
                  <a:solidFill>
                    <a:srgbClr val="0000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130" name="Rectangle 106">
                    <a:extLst>
                      <a:ext uri="{FF2B5EF4-FFF2-40B4-BE49-F238E27FC236}">
                        <a16:creationId xmlns:a16="http://schemas.microsoft.com/office/drawing/2014/main" id="{D95E025A-14EC-5A4D-970A-63BF8A09AF2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6" y="4028"/>
                    <a:ext cx="59" cy="68"/>
                  </a:xfrm>
                  <a:prstGeom prst="rect">
                    <a:avLst/>
                  </a:prstGeom>
                  <a:solidFill>
                    <a:srgbClr val="0000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</p:grpSp>
            <p:grpSp>
              <p:nvGrpSpPr>
                <p:cNvPr id="1040" name="Group 114">
                  <a:extLst>
                    <a:ext uri="{FF2B5EF4-FFF2-40B4-BE49-F238E27FC236}">
                      <a16:creationId xmlns:a16="http://schemas.microsoft.com/office/drawing/2014/main" id="{6B890CCA-1585-8196-467B-057C18412D0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994" y="4165"/>
                  <a:ext cx="691" cy="68"/>
                  <a:chOff x="4994" y="4165"/>
                  <a:chExt cx="691" cy="68"/>
                </a:xfrm>
              </p:grpSpPr>
              <p:sp>
                <p:nvSpPr>
                  <p:cNvPr id="1132" name="Rectangle 108">
                    <a:extLst>
                      <a:ext uri="{FF2B5EF4-FFF2-40B4-BE49-F238E27FC236}">
                        <a16:creationId xmlns:a16="http://schemas.microsoft.com/office/drawing/2014/main" id="{3346C4FB-7A0C-4048-B9CC-7CBDA8E700E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994" y="4165"/>
                    <a:ext cx="59" cy="68"/>
                  </a:xfrm>
                  <a:prstGeom prst="rect">
                    <a:avLst/>
                  </a:prstGeom>
                  <a:solidFill>
                    <a:srgbClr val="000080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133" name="Rectangle 109">
                    <a:extLst>
                      <a:ext uri="{FF2B5EF4-FFF2-40B4-BE49-F238E27FC236}">
                        <a16:creationId xmlns:a16="http://schemas.microsoft.com/office/drawing/2014/main" id="{409AAAE2-239E-704A-86F8-1ECC8A69CA4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119" y="4165"/>
                    <a:ext cx="60" cy="68"/>
                  </a:xfrm>
                  <a:prstGeom prst="rect">
                    <a:avLst/>
                  </a:prstGeom>
                  <a:solidFill>
                    <a:srgbClr val="000080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134" name="Rectangle 110">
                    <a:extLst>
                      <a:ext uri="{FF2B5EF4-FFF2-40B4-BE49-F238E27FC236}">
                        <a16:creationId xmlns:a16="http://schemas.microsoft.com/office/drawing/2014/main" id="{11802F2A-8EF3-054C-938E-1E6DC703FF3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46" y="4165"/>
                    <a:ext cx="60" cy="68"/>
                  </a:xfrm>
                  <a:prstGeom prst="rect">
                    <a:avLst/>
                  </a:prstGeom>
                  <a:solidFill>
                    <a:srgbClr val="000080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135" name="Rectangle 111">
                    <a:extLst>
                      <a:ext uri="{FF2B5EF4-FFF2-40B4-BE49-F238E27FC236}">
                        <a16:creationId xmlns:a16="http://schemas.microsoft.com/office/drawing/2014/main" id="{234E7CD9-663A-BF48-A34F-3DC1E9417EA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372" y="4165"/>
                    <a:ext cx="60" cy="68"/>
                  </a:xfrm>
                  <a:prstGeom prst="rect">
                    <a:avLst/>
                  </a:prstGeom>
                  <a:solidFill>
                    <a:srgbClr val="000080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136" name="Rectangle 112">
                    <a:extLst>
                      <a:ext uri="{FF2B5EF4-FFF2-40B4-BE49-F238E27FC236}">
                        <a16:creationId xmlns:a16="http://schemas.microsoft.com/office/drawing/2014/main" id="{CB09CD6B-2054-BB4B-9548-010391CACFE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99" y="4165"/>
                    <a:ext cx="59" cy="68"/>
                  </a:xfrm>
                  <a:prstGeom prst="rect">
                    <a:avLst/>
                  </a:prstGeom>
                  <a:solidFill>
                    <a:srgbClr val="000080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137" name="Rectangle 113">
                    <a:extLst>
                      <a:ext uri="{FF2B5EF4-FFF2-40B4-BE49-F238E27FC236}">
                        <a16:creationId xmlns:a16="http://schemas.microsoft.com/office/drawing/2014/main" id="{C55195BB-F040-EF4D-B9D7-878C44A3144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6" y="4165"/>
                    <a:ext cx="59" cy="68"/>
                  </a:xfrm>
                  <a:prstGeom prst="rect">
                    <a:avLst/>
                  </a:prstGeom>
                  <a:solidFill>
                    <a:srgbClr val="000080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</p:grpSp>
          </p:grpSp>
        </p:grpSp>
        <p:sp useBgFill="1">
          <p:nvSpPr>
            <p:cNvPr id="1141" name="Rectangle 117">
              <a:extLst>
                <a:ext uri="{FF2B5EF4-FFF2-40B4-BE49-F238E27FC236}">
                  <a16:creationId xmlns:a16="http://schemas.microsoft.com/office/drawing/2014/main" id="{557DD377-CCC9-F64D-86BF-DCF3F4DC74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" y="304"/>
              <a:ext cx="5176" cy="3712"/>
            </a:xfrm>
            <a:prstGeom prst="rect">
              <a:avLst/>
            </a:prstGeom>
            <a:ln w="12700">
              <a:solidFill>
                <a:schemeClr val="hlink"/>
              </a:solidFill>
              <a:miter lim="800000"/>
              <a:headEnd/>
              <a:tailEnd/>
            </a:ln>
            <a:effectLst>
              <a:outerShdw dist="71842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defRPr sz="16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1027" name="Rectangle 119">
            <a:extLst>
              <a:ext uri="{FF2B5EF4-FFF2-40B4-BE49-F238E27FC236}">
                <a16:creationId xmlns:a16="http://schemas.microsoft.com/office/drawing/2014/main" id="{9BEE8103-40EB-A590-9F29-A62AD0F8E1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8" name="Rectangle 120">
            <a:extLst>
              <a:ext uri="{FF2B5EF4-FFF2-40B4-BE49-F238E27FC236}">
                <a16:creationId xmlns:a16="http://schemas.microsoft.com/office/drawing/2014/main" id="{C0CDBF10-7123-E4B4-83CF-C48C408432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3988" r:id="rId2"/>
    <p:sldLayoutId id="2147483989" r:id="rId3"/>
    <p:sldLayoutId id="2147483990" r:id="rId4"/>
    <p:sldLayoutId id="2147483991" r:id="rId5"/>
    <p:sldLayoutId id="2147483992" r:id="rId6"/>
    <p:sldLayoutId id="2147483993" r:id="rId7"/>
    <p:sldLayoutId id="2147483994" r:id="rId8"/>
    <p:sldLayoutId id="2147483995" r:id="rId9"/>
    <p:sldLayoutId id="2147483996" r:id="rId10"/>
    <p:sldLayoutId id="2147483997" r:id="rId11"/>
    <p:sldLayoutId id="214748399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Monotype Sort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»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3000"/>
        <a:buFont typeface="Monotype Sort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2" descr="Wellcome 33_skyPC">
            <a:extLst>
              <a:ext uri="{FF2B5EF4-FFF2-40B4-BE49-F238E27FC236}">
                <a16:creationId xmlns:a16="http://schemas.microsoft.com/office/drawing/2014/main" id="{76225FA1-393A-B101-28EB-4978F8D59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8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8">
            <a:extLst>
              <a:ext uri="{FF2B5EF4-FFF2-40B4-BE49-F238E27FC236}">
                <a16:creationId xmlns:a16="http://schemas.microsoft.com/office/drawing/2014/main" id="{6067202B-84B8-1C43-87DE-6565D99479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400" y="795631"/>
            <a:ext cx="10655300" cy="1178462"/>
          </a:xfrm>
          <a:prstGeom prst="rect">
            <a:avLst/>
          </a:prstGeom>
          <a:solidFill>
            <a:srgbClr val="FFFFFF"/>
          </a:solidFill>
          <a:ln w="38100">
            <a:solidFill>
              <a:srgbClr val="00FF66"/>
            </a:solidFill>
            <a:miter lim="800000"/>
            <a:headEnd/>
            <a:tailEnd/>
          </a:ln>
          <a:effectLst/>
        </p:spPr>
        <p:txBody>
          <a:bodyPr lIns="90488" tIns="44450" rIns="90488" bIns="44450" anchor="ctr"/>
          <a:lstStyle/>
          <a:p>
            <a:pPr algn="ctr">
              <a:defRPr/>
            </a:pPr>
            <a:r>
              <a:rPr lang="en-GB" sz="3200" i="1" dirty="0" err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ook Antiqua" pitchFamily="18" charset="0"/>
              </a:rPr>
              <a:t>Kmeres</a:t>
            </a:r>
            <a:r>
              <a:rPr lang="en-GB" sz="3200" i="1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ook Antiqua" pitchFamily="18" charset="0"/>
              </a:rPr>
              <a:t> – Identification of Centromeres and Telomeres  </a:t>
            </a:r>
          </a:p>
          <a:p>
            <a:pPr algn="ctr">
              <a:defRPr/>
            </a:pPr>
            <a:r>
              <a:rPr lang="en-GB" sz="3200" i="1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ook Antiqua" pitchFamily="18" charset="0"/>
              </a:rPr>
              <a:t>Using </a:t>
            </a:r>
            <a:r>
              <a:rPr lang="en-GB" sz="3200" i="1" dirty="0" err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ook Antiqua" pitchFamily="18" charset="0"/>
              </a:rPr>
              <a:t>Kmer</a:t>
            </a:r>
            <a:r>
              <a:rPr lang="en-GB" sz="3200" i="1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ook Antiqua" pitchFamily="18" charset="0"/>
              </a:rPr>
              <a:t> Profiles  </a:t>
            </a:r>
          </a:p>
        </p:txBody>
      </p:sp>
      <p:sp>
        <p:nvSpPr>
          <p:cNvPr id="9" name="Rectangle 23">
            <a:extLst>
              <a:ext uri="{FF2B5EF4-FFF2-40B4-BE49-F238E27FC236}">
                <a16:creationId xmlns:a16="http://schemas.microsoft.com/office/drawing/2014/main" id="{87ED4DF8-0C88-1746-862D-AAC4B7393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0925" y="2541575"/>
            <a:ext cx="7550150" cy="7259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>
            <a:lvl1pPr marL="342900" indent="-342900">
              <a:defRPr sz="16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20000"/>
              </a:spcBef>
              <a:defRPr/>
            </a:pPr>
            <a:r>
              <a:rPr lang="en-GB" altLang="en-US" sz="2800" i="1" u="sng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Zemin Ning</a:t>
            </a:r>
          </a:p>
          <a:p>
            <a:pPr algn="ctr">
              <a:spcBef>
                <a:spcPct val="20000"/>
              </a:spcBef>
              <a:defRPr/>
            </a:pPr>
            <a:r>
              <a:rPr lang="en-GB" altLang="en-US" sz="2800" i="1" u="sng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https://</a:t>
            </a:r>
            <a:r>
              <a:rPr lang="en-GB" altLang="en-US" sz="2800" i="1" u="sng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github.com</a:t>
            </a:r>
            <a:r>
              <a:rPr lang="en-GB" altLang="en-US" sz="2800" i="1" u="sng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/</a:t>
            </a:r>
            <a:r>
              <a:rPr lang="en-GB" altLang="en-US" sz="2800" i="1" u="sng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wtsi-hpag</a:t>
            </a:r>
            <a:r>
              <a:rPr lang="en-GB" altLang="en-US" sz="2800" i="1" u="sng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/</a:t>
            </a:r>
            <a:r>
              <a:rPr lang="en-GB" altLang="en-US" sz="2800" i="1" u="sng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Kmeres</a:t>
            </a:r>
            <a:endParaRPr lang="en-GB" altLang="en-US" sz="2800" i="1" u="sng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</a:endParaRPr>
          </a:p>
          <a:p>
            <a:pPr algn="ctr">
              <a:spcBef>
                <a:spcPct val="20000"/>
              </a:spcBef>
              <a:defRPr/>
            </a:pPr>
            <a:endParaRPr lang="en-GB" altLang="en-US" sz="3200" i="1" dirty="0">
              <a:solidFill>
                <a:schemeClr val="accent2"/>
              </a:solidFill>
              <a:latin typeface="Arial" pitchFamily="34" charset="0"/>
            </a:endParaRPr>
          </a:p>
          <a:p>
            <a:pPr algn="ctr">
              <a:spcBef>
                <a:spcPct val="20000"/>
              </a:spcBef>
              <a:defRPr/>
            </a:pPr>
            <a:endParaRPr lang="en-GB" altLang="en-US" sz="3200" i="1" u="sng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</a:endParaRPr>
          </a:p>
        </p:txBody>
      </p:sp>
      <p:pic>
        <p:nvPicPr>
          <p:cNvPr id="4100" name="Picture 9">
            <a:extLst>
              <a:ext uri="{FF2B5EF4-FFF2-40B4-BE49-F238E27FC236}">
                <a16:creationId xmlns:a16="http://schemas.microsoft.com/office/drawing/2014/main" id="{3A5B15D3-F47C-202A-73AC-2842542C8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021" y="4248657"/>
            <a:ext cx="4859948" cy="2042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A diagram of a chromosome&#10;&#10;Description automatically generated">
            <a:extLst>
              <a:ext uri="{FF2B5EF4-FFF2-40B4-BE49-F238E27FC236}">
                <a16:creationId xmlns:a16="http://schemas.microsoft.com/office/drawing/2014/main" id="{40F2D3DF-0666-6CB9-37E0-A4708F4AE7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708" y="3911234"/>
            <a:ext cx="6858000" cy="2633369"/>
          </a:xfrm>
          <a:prstGeom prst="rect">
            <a:avLst/>
          </a:prstGeom>
          <a:ln w="19050">
            <a:solidFill>
              <a:srgbClr val="00FA00"/>
            </a:solidFill>
          </a:ln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chromatography&#10;&#10;Description automatically generated">
            <a:extLst>
              <a:ext uri="{FF2B5EF4-FFF2-40B4-BE49-F238E27FC236}">
                <a16:creationId xmlns:a16="http://schemas.microsoft.com/office/drawing/2014/main" id="{AC591D2D-ACAC-3BAD-3635-8052814BC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17" y="2223792"/>
            <a:ext cx="5715000" cy="4572000"/>
          </a:xfrm>
          <a:prstGeom prst="rect">
            <a:avLst/>
          </a:prstGeom>
        </p:spPr>
      </p:pic>
      <p:pic>
        <p:nvPicPr>
          <p:cNvPr id="5" name="Picture 4" descr="A graph of a number of satellite data&#10;&#10;Description automatically generated">
            <a:extLst>
              <a:ext uri="{FF2B5EF4-FFF2-40B4-BE49-F238E27FC236}">
                <a16:creationId xmlns:a16="http://schemas.microsoft.com/office/drawing/2014/main" id="{D15307A5-D697-E95E-0236-95D15E7F8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06" y="383582"/>
            <a:ext cx="5714999" cy="1917700"/>
          </a:xfrm>
          <a:prstGeom prst="rect">
            <a:avLst/>
          </a:prstGeom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852B780D-FA59-DADF-8B29-1802EB4822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0105" y="166032"/>
            <a:ext cx="7264400" cy="546889"/>
          </a:xfrm>
          <a:prstGeom prst="rect">
            <a:avLst/>
          </a:prstGeom>
          <a:solidFill>
            <a:srgbClr val="000000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3200" b="1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Centro</a:t>
            </a:r>
            <a:r>
              <a:rPr lang="en-US" sz="3200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j-ea"/>
                <a:cs typeface="Times New Roman" panose="02020603050405020304" pitchFamily="18" charset="0"/>
              </a:rPr>
              <a:t>mere Locations – Mouse Black6</a:t>
            </a:r>
            <a:endParaRPr lang="en-US" sz="3200" b="1" kern="0" dirty="0">
              <a:solidFill>
                <a:srgbClr val="FF33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4" name="Picture 3" descr="A table of numbers and letters&#10;&#10;AI-generated content may be incorrect.">
            <a:extLst>
              <a:ext uri="{FF2B5EF4-FFF2-40B4-BE49-F238E27FC236}">
                <a16:creationId xmlns:a16="http://schemas.microsoft.com/office/drawing/2014/main" id="{06099891-7CAB-A3DB-FEC3-0BD24AE9B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511" y="1038818"/>
            <a:ext cx="6222988" cy="5435600"/>
          </a:xfrm>
          <a:prstGeom prst="rect">
            <a:avLst/>
          </a:prstGeom>
          <a:ln w="28575">
            <a:solidFill>
              <a:srgbClr val="FF00E3"/>
            </a:solidFill>
          </a:ln>
        </p:spPr>
      </p:pic>
    </p:spTree>
    <p:extLst>
      <p:ext uri="{BB962C8B-B14F-4D97-AF65-F5344CB8AC3E}">
        <p14:creationId xmlns:p14="http://schemas.microsoft.com/office/powerpoint/2010/main" val="3870001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412FE11E-F895-7C9A-F999-1B80C54F2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9" y="951722"/>
            <a:ext cx="12035522" cy="5766319"/>
          </a:xfrm>
          <a:prstGeom prst="rect">
            <a:avLst/>
          </a:prstGeom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27CF4C6B-312C-3239-927D-520FD48D9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362068"/>
            <a:ext cx="7264400" cy="546889"/>
          </a:xfrm>
          <a:prstGeom prst="rect">
            <a:avLst/>
          </a:prstGeom>
          <a:solidFill>
            <a:srgbClr val="000000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3200" b="1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Centro</a:t>
            </a:r>
            <a:r>
              <a:rPr lang="en-US" sz="3200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j-ea"/>
                <a:cs typeface="Times New Roman" panose="02020603050405020304" pitchFamily="18" charset="0"/>
              </a:rPr>
              <a:t>mere Locations – Horse Genome</a:t>
            </a:r>
            <a:endParaRPr lang="en-US" sz="3200" b="1" kern="0" dirty="0">
              <a:solidFill>
                <a:srgbClr val="FF33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115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11A1E90-C64B-9D8A-1339-6762C8A8F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17" y="861391"/>
            <a:ext cx="6344822" cy="580066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F2B78C65-33AE-C142-403D-BB6A6E51DB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6621" y="193103"/>
            <a:ext cx="5390665" cy="546889"/>
          </a:xfrm>
          <a:prstGeom prst="rect">
            <a:avLst/>
          </a:prstGeom>
          <a:solidFill>
            <a:srgbClr val="000000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3200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j-ea"/>
                <a:cs typeface="Times New Roman" panose="02020603050405020304" pitchFamily="18" charset="0"/>
              </a:rPr>
              <a:t>Horse Genome Centromeres</a:t>
            </a:r>
            <a:endParaRPr lang="en-US" sz="3200" b="1" kern="0" dirty="0">
              <a:solidFill>
                <a:srgbClr val="FF33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ACD2D5B-D879-55DC-3B8F-CE44F61A5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935" y="861391"/>
            <a:ext cx="5284520" cy="581254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93990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1C5BC9C0-3A57-3DBE-095D-1A58B4AC4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3" y="646043"/>
            <a:ext cx="11993217" cy="6139732"/>
          </a:xfrm>
          <a:prstGeom prst="rect">
            <a:avLst/>
          </a:prstGeom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BB285D5D-01E6-BEF9-99D8-1FB798F606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83166"/>
            <a:ext cx="7264400" cy="546889"/>
          </a:xfrm>
          <a:prstGeom prst="rect">
            <a:avLst/>
          </a:prstGeom>
          <a:solidFill>
            <a:srgbClr val="000000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3200" b="1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Centro</a:t>
            </a:r>
            <a:r>
              <a:rPr lang="en-US" sz="3200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j-ea"/>
                <a:cs typeface="Times New Roman" panose="02020603050405020304" pitchFamily="18" charset="0"/>
              </a:rPr>
              <a:t>mere Locations – Donkey Genome</a:t>
            </a:r>
            <a:endParaRPr lang="en-US" sz="3200" b="1" kern="0" dirty="0">
              <a:solidFill>
                <a:srgbClr val="FF33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74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60A24B4-A338-9AE4-D092-CC068A729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5" y="894522"/>
            <a:ext cx="6652003" cy="5770375"/>
          </a:xfrm>
          <a:prstGeom prst="rect">
            <a:avLst/>
          </a:prstGeom>
          <a:ln w="28575">
            <a:solidFill>
              <a:srgbClr val="FF00E3"/>
            </a:solidFill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E1BE0702-54B3-0603-89E6-902F2A1AA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6621" y="193103"/>
            <a:ext cx="5742184" cy="546889"/>
          </a:xfrm>
          <a:prstGeom prst="rect">
            <a:avLst/>
          </a:prstGeom>
          <a:solidFill>
            <a:srgbClr val="000000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3200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j-ea"/>
                <a:cs typeface="Times New Roman" panose="02020603050405020304" pitchFamily="18" charset="0"/>
              </a:rPr>
              <a:t>Donkey Genome Centromeres - I</a:t>
            </a:r>
            <a:endParaRPr lang="en-US" sz="3200" b="1" kern="0" dirty="0">
              <a:solidFill>
                <a:srgbClr val="FF33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04F91D08-9E0F-CCD3-2197-1FE3C87F4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185" y="894521"/>
            <a:ext cx="5077869" cy="5770375"/>
          </a:xfrm>
          <a:prstGeom prst="rect">
            <a:avLst/>
          </a:prstGeom>
          <a:ln w="28575">
            <a:solidFill>
              <a:srgbClr val="FF00E3"/>
            </a:solidFill>
          </a:ln>
        </p:spPr>
      </p:pic>
    </p:spTree>
    <p:extLst>
      <p:ext uri="{BB962C8B-B14F-4D97-AF65-F5344CB8AC3E}">
        <p14:creationId xmlns:p14="http://schemas.microsoft.com/office/powerpoint/2010/main" val="898081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7027A32-F096-45F0-1507-9A9A85FD2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5" y="894522"/>
            <a:ext cx="6652003" cy="5770375"/>
          </a:xfrm>
          <a:prstGeom prst="rect">
            <a:avLst/>
          </a:prstGeom>
          <a:ln w="28575">
            <a:solidFill>
              <a:srgbClr val="FF00E3"/>
            </a:solidFill>
          </a:ln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AC9D0C48-C3C7-CF9A-D4E7-B66DDD497B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6621" y="193103"/>
            <a:ext cx="5927379" cy="546889"/>
          </a:xfrm>
          <a:prstGeom prst="rect">
            <a:avLst/>
          </a:prstGeom>
          <a:solidFill>
            <a:srgbClr val="000000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3200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j-ea"/>
                <a:cs typeface="Times New Roman" panose="02020603050405020304" pitchFamily="18" charset="0"/>
              </a:rPr>
              <a:t>Donkey Genome Centromeres- II</a:t>
            </a:r>
            <a:endParaRPr lang="en-US" sz="3200" b="1" kern="0" dirty="0">
              <a:solidFill>
                <a:srgbClr val="FF33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5" name="Picture 4" descr="A number of numbers on a white background&#10;&#10;Description automatically generated">
            <a:extLst>
              <a:ext uri="{FF2B5EF4-FFF2-40B4-BE49-F238E27FC236}">
                <a16:creationId xmlns:a16="http://schemas.microsoft.com/office/drawing/2014/main" id="{4D30D662-D039-99AC-0DF7-6C9DB99D6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763" y="894521"/>
            <a:ext cx="5058291" cy="5770375"/>
          </a:xfrm>
          <a:prstGeom prst="rect">
            <a:avLst/>
          </a:prstGeom>
          <a:ln w="28575">
            <a:solidFill>
              <a:srgbClr val="FF00E3"/>
            </a:solidFill>
          </a:ln>
        </p:spPr>
      </p:pic>
    </p:spTree>
    <p:extLst>
      <p:ext uri="{BB962C8B-B14F-4D97-AF65-F5344CB8AC3E}">
        <p14:creationId xmlns:p14="http://schemas.microsoft.com/office/powerpoint/2010/main" val="2626839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91672682-588D-8395-795F-B7A7053A8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927100"/>
            <a:ext cx="11696700" cy="5829300"/>
          </a:xfrm>
          <a:prstGeom prst="rect">
            <a:avLst/>
          </a:prstGeom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EF6C787C-11E6-D919-6BA9-31DB8FD8D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1500" y="362068"/>
            <a:ext cx="8712200" cy="546889"/>
          </a:xfrm>
          <a:prstGeom prst="rect">
            <a:avLst/>
          </a:prstGeom>
          <a:solidFill>
            <a:srgbClr val="000000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3200" b="1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Centro</a:t>
            </a:r>
            <a:r>
              <a:rPr lang="en-US" sz="3200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j-ea"/>
                <a:cs typeface="Times New Roman" panose="02020603050405020304" pitchFamily="18" charset="0"/>
              </a:rPr>
              <a:t>mere </a:t>
            </a:r>
            <a:r>
              <a:rPr lang="en-US" sz="3600" i="1" kern="0" dirty="0">
                <a:solidFill>
                  <a:srgbClr val="FF00E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Times New Roman" panose="02020603050405020304" pitchFamily="18" charset="0"/>
              </a:rPr>
              <a:t>Locations – </a:t>
            </a:r>
            <a:r>
              <a:rPr lang="en-GB" sz="3600" b="1" i="1" u="none" strike="noStrike" dirty="0">
                <a:solidFill>
                  <a:srgbClr val="FF00E3"/>
                </a:solidFill>
                <a:effectLst/>
                <a:latin typeface="+mj-lt"/>
              </a:rPr>
              <a:t>Arabidopsis</a:t>
            </a:r>
            <a:r>
              <a:rPr lang="en-US" sz="3600" i="1" kern="0" dirty="0">
                <a:solidFill>
                  <a:srgbClr val="FF00E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Times New Roman" panose="02020603050405020304" pitchFamily="18" charset="0"/>
              </a:rPr>
              <a:t> Genome</a:t>
            </a:r>
            <a:endParaRPr lang="en-US" sz="3600" b="1" kern="0" dirty="0">
              <a:solidFill>
                <a:srgbClr val="FF00E3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213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id of numbers and symbols&#10;&#10;Description automatically generated">
            <a:extLst>
              <a:ext uri="{FF2B5EF4-FFF2-40B4-BE49-F238E27FC236}">
                <a16:creationId xmlns:a16="http://schemas.microsoft.com/office/drawing/2014/main" id="{C2A95100-3155-1A69-FBBB-A34713B9A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43" y="1152948"/>
            <a:ext cx="10479314" cy="3049480"/>
          </a:xfrm>
          <a:prstGeom prst="rect">
            <a:avLst/>
          </a:prstGeom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CFC02862-1A26-2991-0BC4-5088FB968A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1500" y="362068"/>
            <a:ext cx="8712200" cy="546889"/>
          </a:xfrm>
          <a:prstGeom prst="rect">
            <a:avLst/>
          </a:prstGeom>
          <a:solidFill>
            <a:srgbClr val="000000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3200" b="1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Centro</a:t>
            </a:r>
            <a:r>
              <a:rPr lang="en-US" sz="3200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j-ea"/>
                <a:cs typeface="Times New Roman" panose="02020603050405020304" pitchFamily="18" charset="0"/>
              </a:rPr>
              <a:t>mere </a:t>
            </a:r>
            <a:r>
              <a:rPr lang="en-US" sz="3600" i="1" kern="0" dirty="0">
                <a:solidFill>
                  <a:srgbClr val="FF00E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Times New Roman" panose="02020603050405020304" pitchFamily="18" charset="0"/>
              </a:rPr>
              <a:t>Locations – </a:t>
            </a:r>
            <a:r>
              <a:rPr lang="en-GB" sz="3600" b="1" i="1" u="none" strike="noStrike" dirty="0">
                <a:solidFill>
                  <a:srgbClr val="FF00E3"/>
                </a:solidFill>
                <a:effectLst/>
                <a:latin typeface="+mj-lt"/>
              </a:rPr>
              <a:t>Arabidopsis</a:t>
            </a:r>
            <a:r>
              <a:rPr lang="en-US" sz="3600" i="1" kern="0" dirty="0">
                <a:solidFill>
                  <a:srgbClr val="FF00E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Times New Roman" panose="02020603050405020304" pitchFamily="18" charset="0"/>
              </a:rPr>
              <a:t> Genome</a:t>
            </a:r>
            <a:endParaRPr lang="en-US" sz="3600" b="1" kern="0" dirty="0">
              <a:solidFill>
                <a:srgbClr val="FF00E3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3" name="Picture 2" descr="A close-up of numbers&#10;&#10;Description automatically generated">
            <a:extLst>
              <a:ext uri="{FF2B5EF4-FFF2-40B4-BE49-F238E27FC236}">
                <a16:creationId xmlns:a16="http://schemas.microsoft.com/office/drawing/2014/main" id="{5915E8C0-AB13-D3E4-DBBD-99B29BDAB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42" y="4341989"/>
            <a:ext cx="10479313" cy="2408767"/>
          </a:xfrm>
          <a:prstGeom prst="rect">
            <a:avLst/>
          </a:prstGeom>
          <a:ln w="19050">
            <a:solidFill>
              <a:srgbClr val="00FA00"/>
            </a:solidFill>
          </a:ln>
        </p:spPr>
      </p:pic>
    </p:spTree>
    <p:extLst>
      <p:ext uri="{BB962C8B-B14F-4D97-AF65-F5344CB8AC3E}">
        <p14:creationId xmlns:p14="http://schemas.microsoft.com/office/powerpoint/2010/main" val="3783959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 of a number of lines&#10;&#10;AI-generated content may be incorrect.">
            <a:extLst>
              <a:ext uri="{FF2B5EF4-FFF2-40B4-BE49-F238E27FC236}">
                <a16:creationId xmlns:a16="http://schemas.microsoft.com/office/drawing/2014/main" id="{941E27E2-7C34-90C0-BCE4-EDE5A1E7D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3679"/>
            <a:ext cx="5440613" cy="5219421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C8D9BB0-AE76-DCC6-160A-320490B732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695" y="208548"/>
            <a:ext cx="6146437" cy="6497050"/>
          </a:xfrm>
          <a:prstGeom prst="rect">
            <a:avLst/>
          </a:prstGeom>
          <a:ln w="28575">
            <a:solidFill>
              <a:srgbClr val="FF00E3"/>
            </a:solidFill>
          </a:ln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3A62DDA1-C838-9E9A-7A4F-E336864B12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129" y="373943"/>
            <a:ext cx="3599113" cy="546889"/>
          </a:xfrm>
          <a:prstGeom prst="rect">
            <a:avLst/>
          </a:prstGeom>
          <a:solidFill>
            <a:srgbClr val="000000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3200" b="1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Sheep Centro</a:t>
            </a:r>
            <a:r>
              <a:rPr lang="en-US" sz="3200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j-ea"/>
                <a:cs typeface="Times New Roman" panose="02020603050405020304" pitchFamily="18" charset="0"/>
              </a:rPr>
              <a:t>meres</a:t>
            </a:r>
            <a:endParaRPr lang="en-US" sz="3600" b="1" kern="0" dirty="0">
              <a:solidFill>
                <a:srgbClr val="FF00E3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033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457E7C5E-CAF2-10DA-F50D-4D804700CD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6757" y="270881"/>
            <a:ext cx="6978486" cy="666598"/>
          </a:xfrm>
          <a:prstGeom prst="rect">
            <a:avLst/>
          </a:prstGeom>
          <a:solidFill>
            <a:srgbClr val="FFFFCC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3600" b="1" i="1" kern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Goose </a:t>
            </a:r>
            <a:r>
              <a:rPr lang="en-US" sz="3600" b="1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Repeat Density on Pixels</a:t>
            </a:r>
            <a:endParaRPr lang="en-US" sz="3600" b="1" kern="0" dirty="0">
              <a:solidFill>
                <a:srgbClr val="FF33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5" name="Picture 4" descr="A graph of a number of numbers&#10;&#10;AI-generated content may be incorrect.">
            <a:extLst>
              <a:ext uri="{FF2B5EF4-FFF2-40B4-BE49-F238E27FC236}">
                <a16:creationId xmlns:a16="http://schemas.microsoft.com/office/drawing/2014/main" id="{916CA0B9-22D1-FE17-F1F4-F5B3A154E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73" y="949354"/>
            <a:ext cx="11451277" cy="580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27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C3849AD-FDEC-05AB-A45A-C24212531C43}"/>
              </a:ext>
            </a:extLst>
          </p:cNvPr>
          <p:cNvSpPr txBox="1">
            <a:spLocks/>
          </p:cNvSpPr>
          <p:nvPr/>
        </p:nvSpPr>
        <p:spPr>
          <a:xfrm>
            <a:off x="314688" y="1008729"/>
            <a:ext cx="11070341" cy="4191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Monotype Sort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3000"/>
              <a:buFont typeface="Monotype Sort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0" kern="0"/>
              <a:t>Genome assembly curation (idPhiCaes1_1)</a:t>
            </a:r>
            <a:endParaRPr lang="en-US" b="0" kern="0" dirty="0"/>
          </a:p>
        </p:txBody>
      </p:sp>
      <p:pic>
        <p:nvPicPr>
          <p:cNvPr id="9" name="Picture 8" descr="A line on a white surface&#10;&#10;Description automatically generated">
            <a:extLst>
              <a:ext uri="{FF2B5EF4-FFF2-40B4-BE49-F238E27FC236}">
                <a16:creationId xmlns:a16="http://schemas.microsoft.com/office/drawing/2014/main" id="{2E53B337-E444-6C26-9B70-4F97C4E8C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708" y="2325167"/>
            <a:ext cx="4270602" cy="4266000"/>
          </a:xfrm>
          <a:prstGeom prst="rect">
            <a:avLst/>
          </a:prstGeom>
        </p:spPr>
      </p:pic>
      <p:pic>
        <p:nvPicPr>
          <p:cNvPr id="10" name="Picture 9" descr="A white background with a line&#10;&#10;Description automatically generated">
            <a:extLst>
              <a:ext uri="{FF2B5EF4-FFF2-40B4-BE49-F238E27FC236}">
                <a16:creationId xmlns:a16="http://schemas.microsoft.com/office/drawing/2014/main" id="{57834B5A-8E75-4CC6-7E80-A7E6E3E69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94" y="2212248"/>
            <a:ext cx="4256826" cy="4266000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7F1ED212-4933-BC04-A713-5CE5B8630697}"/>
              </a:ext>
            </a:extLst>
          </p:cNvPr>
          <p:cNvSpPr/>
          <p:nvPr/>
        </p:nvSpPr>
        <p:spPr>
          <a:xfrm>
            <a:off x="5937115" y="3561080"/>
            <a:ext cx="438285" cy="1079500"/>
          </a:xfrm>
          <a:prstGeom prst="rightArrow">
            <a:avLst/>
          </a:prstGeom>
          <a:solidFill>
            <a:srgbClr val="A9C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7F571F-ADDD-D94F-3592-3618613BC5E9}"/>
              </a:ext>
            </a:extLst>
          </p:cNvPr>
          <p:cNvSpPr txBox="1"/>
          <p:nvPr/>
        </p:nvSpPr>
        <p:spPr>
          <a:xfrm>
            <a:off x="2022403" y="1645665"/>
            <a:ext cx="2192460" cy="461665"/>
          </a:xfrm>
          <a:prstGeom prst="rect">
            <a:avLst/>
          </a:prstGeom>
          <a:solidFill>
            <a:srgbClr val="A9CAD6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3388A"/>
                </a:solidFill>
              </a:rPr>
              <a:t>Before Curation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E29856-9413-1266-F823-A006659829A9}"/>
              </a:ext>
            </a:extLst>
          </p:cNvPr>
          <p:cNvSpPr txBox="1"/>
          <p:nvPr/>
        </p:nvSpPr>
        <p:spPr>
          <a:xfrm>
            <a:off x="7888009" y="1645664"/>
            <a:ext cx="1998689" cy="461665"/>
          </a:xfrm>
          <a:prstGeom prst="rect">
            <a:avLst/>
          </a:prstGeom>
          <a:solidFill>
            <a:srgbClr val="A9CAD6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3388A"/>
                </a:solidFill>
              </a:rPr>
              <a:t>After Curation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CD473E-BA66-6B67-9237-907425191EDF}"/>
              </a:ext>
            </a:extLst>
          </p:cNvPr>
          <p:cNvSpPr txBox="1"/>
          <p:nvPr/>
        </p:nvSpPr>
        <p:spPr>
          <a:xfrm>
            <a:off x="898055" y="4345248"/>
            <a:ext cx="1710212" cy="461665"/>
          </a:xfrm>
          <a:prstGeom prst="rect">
            <a:avLst/>
          </a:prstGeom>
          <a:solidFill>
            <a:srgbClr val="A9CAD6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Centromere</a:t>
            </a: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96F4FB04-66B0-BC77-2B16-3599F463C9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8918" y="262543"/>
            <a:ext cx="8379382" cy="530383"/>
          </a:xfrm>
          <a:prstGeom prst="rect">
            <a:avLst/>
          </a:prstGeom>
          <a:solidFill>
            <a:srgbClr val="FFFFCC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3600" b="1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Challenges to Identify Genome Repeats</a:t>
            </a:r>
            <a:endParaRPr lang="en-US" sz="3600" b="1" kern="0" dirty="0">
              <a:solidFill>
                <a:srgbClr val="FF33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449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number on a white background&#10;&#10;AI-generated content may be incorrect.">
            <a:extLst>
              <a:ext uri="{FF2B5EF4-FFF2-40B4-BE49-F238E27FC236}">
                <a16:creationId xmlns:a16="http://schemas.microsoft.com/office/drawing/2014/main" id="{E5EE5DC8-A202-B49A-B6F5-65D3FBE70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3" y="1150162"/>
            <a:ext cx="5596846" cy="5410200"/>
          </a:xfrm>
          <a:prstGeom prst="rect">
            <a:avLst/>
          </a:prstGeom>
          <a:ln w="28575">
            <a:solidFill>
              <a:srgbClr val="FF00E3"/>
            </a:solidFill>
          </a:ln>
        </p:spPr>
      </p:pic>
      <p:pic>
        <p:nvPicPr>
          <p:cNvPr id="5" name="Picture 4" descr="A number on a white background&#10;&#10;AI-generated content may be incorrect.">
            <a:extLst>
              <a:ext uri="{FF2B5EF4-FFF2-40B4-BE49-F238E27FC236}">
                <a16:creationId xmlns:a16="http://schemas.microsoft.com/office/drawing/2014/main" id="{736F6E22-DB83-4EC8-9822-39DDE937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989" y="1150162"/>
            <a:ext cx="6366868" cy="5410200"/>
          </a:xfrm>
          <a:prstGeom prst="rect">
            <a:avLst/>
          </a:prstGeom>
          <a:ln w="28575">
            <a:solidFill>
              <a:srgbClr val="FF00E3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6FEADB-EE0A-77C5-B9B0-30C979DC86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9642" y="362068"/>
            <a:ext cx="7603958" cy="546889"/>
          </a:xfrm>
          <a:prstGeom prst="rect">
            <a:avLst/>
          </a:prstGeom>
          <a:solidFill>
            <a:srgbClr val="000000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3200" b="1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Centro</a:t>
            </a:r>
            <a:r>
              <a:rPr lang="en-US" sz="3200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j-ea"/>
                <a:cs typeface="Times New Roman" panose="02020603050405020304" pitchFamily="18" charset="0"/>
              </a:rPr>
              <a:t>mere </a:t>
            </a:r>
            <a:r>
              <a:rPr lang="en-US" sz="3600" i="1" kern="0" dirty="0">
                <a:solidFill>
                  <a:srgbClr val="FF00E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Times New Roman" panose="02020603050405020304" pitchFamily="18" charset="0"/>
              </a:rPr>
              <a:t>Locations – </a:t>
            </a:r>
            <a:r>
              <a:rPr lang="en-GB" sz="3600" i="1" kern="0" dirty="0">
                <a:solidFill>
                  <a:srgbClr val="FF00E3"/>
                </a:solidFill>
                <a:latin typeface="+mj-lt"/>
                <a:ea typeface="+mj-ea"/>
                <a:cs typeface="Times New Roman" panose="02020603050405020304" pitchFamily="18" charset="0"/>
              </a:rPr>
              <a:t>Goose</a:t>
            </a:r>
            <a:r>
              <a:rPr lang="en-US" sz="3600" i="1" kern="0" dirty="0">
                <a:solidFill>
                  <a:srgbClr val="FF00E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Times New Roman" panose="02020603050405020304" pitchFamily="18" charset="0"/>
              </a:rPr>
              <a:t> Genome</a:t>
            </a:r>
            <a:endParaRPr lang="en-US" sz="3600" b="1" kern="0" dirty="0">
              <a:solidFill>
                <a:srgbClr val="FF00E3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729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9CCF78DE-40D6-6F19-D083-97325E282B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1259" y="270881"/>
            <a:ext cx="6066263" cy="666598"/>
          </a:xfrm>
          <a:prstGeom prst="rect">
            <a:avLst/>
          </a:prstGeom>
          <a:solidFill>
            <a:srgbClr val="000000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3600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j-ea"/>
                <a:cs typeface="Times New Roman" panose="02020603050405020304" pitchFamily="18" charset="0"/>
              </a:rPr>
              <a:t>Rice</a:t>
            </a:r>
            <a:r>
              <a:rPr lang="en-US" sz="3600" b="1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Repeat Density on Pixels</a:t>
            </a:r>
            <a:endParaRPr lang="en-US" sz="3600" b="1" kern="0" dirty="0">
              <a:solidFill>
                <a:srgbClr val="FF33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6" name="Picture 5" descr="A graph of a number of different types of bacteria&#10;&#10;Description automatically generated with medium confidence">
            <a:extLst>
              <a:ext uri="{FF2B5EF4-FFF2-40B4-BE49-F238E27FC236}">
                <a16:creationId xmlns:a16="http://schemas.microsoft.com/office/drawing/2014/main" id="{0B422AF2-9C37-B267-500A-15E07D9BE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90" y="1142999"/>
            <a:ext cx="12042710" cy="2715323"/>
          </a:xfrm>
          <a:prstGeom prst="rect">
            <a:avLst/>
          </a:prstGeom>
        </p:spPr>
      </p:pic>
      <p:pic>
        <p:nvPicPr>
          <p:cNvPr id="7" name="Picture 6" descr="A graph of a number of different types of tissue&#10;&#10;Description automatically generated with medium confidence">
            <a:extLst>
              <a:ext uri="{FF2B5EF4-FFF2-40B4-BE49-F238E27FC236}">
                <a16:creationId xmlns:a16="http://schemas.microsoft.com/office/drawing/2014/main" id="{BF1FE4C0-7B28-F807-9506-ACE1179EE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2" y="3858322"/>
            <a:ext cx="12120767" cy="2949496"/>
          </a:xfrm>
          <a:prstGeom prst="rect">
            <a:avLst/>
          </a:prstGeom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5E529048-16B2-7DD9-CF64-D6938CD662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1346" y="1530969"/>
            <a:ext cx="2442117" cy="469111"/>
          </a:xfrm>
          <a:prstGeom prst="rect">
            <a:avLst/>
          </a:prstGeom>
          <a:solidFill>
            <a:schemeClr val="accent4"/>
          </a:solidFill>
          <a:ln w="25400">
            <a:solidFill>
              <a:srgbClr val="00FA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2400" b="1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Without denoise</a:t>
            </a:r>
            <a:endParaRPr lang="en-US" sz="2400" b="1" kern="0" dirty="0">
              <a:solidFill>
                <a:srgbClr val="FF33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1A2DED50-9E07-CA36-A398-C7C9FEA810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1345" y="4480847"/>
            <a:ext cx="2442117" cy="469111"/>
          </a:xfrm>
          <a:prstGeom prst="rect">
            <a:avLst/>
          </a:prstGeom>
          <a:solidFill>
            <a:schemeClr val="accent4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2400" b="1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With denoise</a:t>
            </a:r>
            <a:endParaRPr lang="en-US" sz="2400" b="1" kern="0" dirty="0">
              <a:solidFill>
                <a:srgbClr val="FF33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086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table&#10;&#10;Description automatically generated">
            <a:extLst>
              <a:ext uri="{FF2B5EF4-FFF2-40B4-BE49-F238E27FC236}">
                <a16:creationId xmlns:a16="http://schemas.microsoft.com/office/drawing/2014/main" id="{A928A66C-E222-15A9-C2C5-13771F3E9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6" y="778812"/>
            <a:ext cx="11983139" cy="3170694"/>
          </a:xfrm>
          <a:prstGeom prst="rect">
            <a:avLst/>
          </a:prstGeom>
        </p:spPr>
      </p:pic>
      <p:pic>
        <p:nvPicPr>
          <p:cNvPr id="4" name="Picture 3" descr="A number on a white background&#10;&#10;Description automatically generated">
            <a:extLst>
              <a:ext uri="{FF2B5EF4-FFF2-40B4-BE49-F238E27FC236}">
                <a16:creationId xmlns:a16="http://schemas.microsoft.com/office/drawing/2014/main" id="{EC65FC8E-EF30-255E-5BF0-2B6EEA7F8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641" y="4003284"/>
            <a:ext cx="9182564" cy="2824100"/>
          </a:xfrm>
          <a:prstGeom prst="rect">
            <a:avLst/>
          </a:prstGeom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7931DB9D-EF85-A1DA-BF90-E283F8EF0D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5144" y="150199"/>
            <a:ext cx="7170234" cy="546889"/>
          </a:xfrm>
          <a:prstGeom prst="rect">
            <a:avLst/>
          </a:prstGeom>
          <a:solidFill>
            <a:srgbClr val="000000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3200" b="1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Centro</a:t>
            </a:r>
            <a:r>
              <a:rPr lang="en-US" sz="3200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j-ea"/>
                <a:cs typeface="Times New Roman" panose="02020603050405020304" pitchFamily="18" charset="0"/>
              </a:rPr>
              <a:t>mere </a:t>
            </a:r>
            <a:r>
              <a:rPr lang="en-US" sz="3600" i="1" kern="0" dirty="0">
                <a:solidFill>
                  <a:srgbClr val="FF00E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Times New Roman" panose="02020603050405020304" pitchFamily="18" charset="0"/>
              </a:rPr>
              <a:t>Locations – </a:t>
            </a:r>
            <a:r>
              <a:rPr lang="en-GB" sz="3600" i="1" kern="0" dirty="0">
                <a:solidFill>
                  <a:srgbClr val="FF00E3"/>
                </a:solidFill>
                <a:latin typeface="+mj-lt"/>
                <a:ea typeface="+mj-ea"/>
                <a:cs typeface="Times New Roman" panose="02020603050405020304" pitchFamily="18" charset="0"/>
              </a:rPr>
              <a:t>Rice</a:t>
            </a:r>
            <a:r>
              <a:rPr lang="en-US" sz="3600" i="1" kern="0" dirty="0">
                <a:solidFill>
                  <a:srgbClr val="FF00E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Times New Roman" panose="02020603050405020304" pitchFamily="18" charset="0"/>
              </a:rPr>
              <a:t> Genome</a:t>
            </a:r>
            <a:endParaRPr lang="en-US" sz="3600" b="1" kern="0" dirty="0">
              <a:solidFill>
                <a:srgbClr val="FF00E3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30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D7B7C5-81F5-AAE2-64C1-83F008A2C9F3}"/>
              </a:ext>
            </a:extLst>
          </p:cNvPr>
          <p:cNvSpPr txBox="1"/>
          <p:nvPr/>
        </p:nvSpPr>
        <p:spPr>
          <a:xfrm>
            <a:off x="2110740" y="1121509"/>
            <a:ext cx="7757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https://</a:t>
            </a:r>
            <a:r>
              <a:rPr lang="en-US" sz="3600" dirty="0" err="1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wtsi-hpag</a:t>
            </a:r>
            <a:r>
              <a:rPr lang="en-US" sz="3600" dirty="0"/>
              <a:t>/</a:t>
            </a:r>
            <a:r>
              <a:rPr lang="en-US" sz="3600" dirty="0" err="1"/>
              <a:t>Kmeres</a:t>
            </a:r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2973CC-F36C-AC4D-5636-844C7A48ABF1}"/>
              </a:ext>
            </a:extLst>
          </p:cNvPr>
          <p:cNvSpPr txBox="1"/>
          <p:nvPr/>
        </p:nvSpPr>
        <p:spPr>
          <a:xfrm>
            <a:off x="2727960" y="2387277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$ git clone https://</a:t>
            </a:r>
            <a:r>
              <a:rPr lang="en-GB" sz="2000" dirty="0" err="1"/>
              <a:t>github.com</a:t>
            </a:r>
            <a:r>
              <a:rPr lang="en-GB" sz="2000" dirty="0"/>
              <a:t>/</a:t>
            </a:r>
            <a:r>
              <a:rPr lang="en-GB" sz="2000" dirty="0" err="1"/>
              <a:t>wtsi-hpag</a:t>
            </a:r>
            <a:r>
              <a:rPr lang="en-GB" sz="2000" dirty="0"/>
              <a:t>/</a:t>
            </a:r>
            <a:r>
              <a:rPr lang="en-GB" sz="2000" dirty="0" err="1"/>
              <a:t>Kmeres.git</a:t>
            </a:r>
            <a:r>
              <a:rPr lang="en-GB" sz="2000" dirty="0"/>
              <a:t> </a:t>
            </a:r>
          </a:p>
          <a:p>
            <a:r>
              <a:rPr lang="en-GB" sz="2000" dirty="0"/>
              <a:t>$ cd </a:t>
            </a:r>
            <a:r>
              <a:rPr lang="en-GB" sz="2000" dirty="0" err="1"/>
              <a:t>Kmeres</a:t>
            </a:r>
            <a:r>
              <a:rPr lang="en-GB" sz="2000" dirty="0"/>
              <a:t> </a:t>
            </a:r>
          </a:p>
          <a:p>
            <a:r>
              <a:rPr lang="en-GB" sz="2000" dirty="0"/>
              <a:t>$ make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0779A-5918-51A4-D5D8-1D642E882240}"/>
              </a:ext>
            </a:extLst>
          </p:cNvPr>
          <p:cNvSpPr txBox="1"/>
          <p:nvPr/>
        </p:nvSpPr>
        <p:spPr>
          <a:xfrm>
            <a:off x="2727960" y="3700551"/>
            <a:ext cx="68427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 $ /</a:t>
            </a:r>
            <a:r>
              <a:rPr lang="en-US" sz="2000" dirty="0" err="1"/>
              <a:t>nfs</a:t>
            </a:r>
            <a:r>
              <a:rPr lang="en-US" sz="2000" dirty="0"/>
              <a:t>/users/</a:t>
            </a:r>
            <a:r>
              <a:rPr lang="en-US" sz="2000" dirty="0" err="1"/>
              <a:t>nfs_z</a:t>
            </a:r>
            <a:r>
              <a:rPr lang="en-US" sz="2000" dirty="0"/>
              <a:t>/zn1/</a:t>
            </a:r>
            <a:r>
              <a:rPr lang="en-US" sz="2000" dirty="0" err="1"/>
              <a:t>src</a:t>
            </a:r>
            <a:r>
              <a:rPr lang="en-US" sz="2000" dirty="0"/>
              <a:t>/</a:t>
            </a:r>
            <a:r>
              <a:rPr lang="en-US" sz="2000" dirty="0" err="1"/>
              <a:t>kmeres</a:t>
            </a:r>
            <a:r>
              <a:rPr lang="en-US" sz="2000" dirty="0"/>
              <a:t>/</a:t>
            </a:r>
            <a:r>
              <a:rPr lang="en-US" sz="2000" dirty="0" err="1"/>
              <a:t>kmeres</a:t>
            </a:r>
            <a:r>
              <a:rPr lang="en-US" sz="2000" dirty="0"/>
              <a:t> hash -</a:t>
            </a:r>
            <a:r>
              <a:rPr lang="en-US" sz="2000" dirty="0" err="1"/>
              <a:t>kmer</a:t>
            </a:r>
            <a:r>
              <a:rPr lang="en-US" sz="2000" dirty="0"/>
              <a:t> 31 -sample Human CHM13v2.fa </a:t>
            </a:r>
            <a:r>
              <a:rPr lang="en-US" sz="2000" dirty="0" err="1"/>
              <a:t>meres.fa</a:t>
            </a:r>
            <a:r>
              <a:rPr lang="en-US" sz="2000" dirty="0"/>
              <a:t>  &gt; </a:t>
            </a:r>
            <a:r>
              <a:rPr lang="en-US" sz="2000" dirty="0" err="1"/>
              <a:t>cover.out</a:t>
            </a:r>
            <a:r>
              <a:rPr lang="en-US" sz="2000" dirty="0"/>
              <a:t> \</a:t>
            </a:r>
          </a:p>
          <a:p>
            <a:r>
              <a:rPr lang="en-US" sz="2000" dirty="0"/>
              <a:t>       </a:t>
            </a:r>
          </a:p>
          <a:p>
            <a:r>
              <a:rPr lang="en-US" sz="2000" dirty="0"/>
              <a:t>       Parameters:</a:t>
            </a:r>
          </a:p>
          <a:p>
            <a:r>
              <a:rPr lang="en-US" sz="2000" dirty="0"/>
              <a:t>         </a:t>
            </a:r>
            <a:r>
              <a:rPr lang="en-US" sz="2000" dirty="0" err="1"/>
              <a:t>kmer</a:t>
            </a:r>
            <a:r>
              <a:rPr lang="en-US" sz="2000" dirty="0"/>
              <a:t>:         Size of </a:t>
            </a:r>
            <a:r>
              <a:rPr lang="en-US" sz="2000" dirty="0" err="1"/>
              <a:t>kmer</a:t>
            </a:r>
            <a:r>
              <a:rPr lang="en-US" sz="2000" dirty="0"/>
              <a:t> word  [ default = 31 ]</a:t>
            </a:r>
          </a:p>
          <a:p>
            <a:r>
              <a:rPr lang="en-US" sz="2000" dirty="0"/>
              <a:t>         sample:       Sample name </a:t>
            </a:r>
          </a:p>
          <a:p>
            <a:r>
              <a:rPr lang="en-US" sz="2000" dirty="0"/>
              <a:t>         CHM13v2.fa:   Input genome assembly file </a:t>
            </a:r>
          </a:p>
          <a:p>
            <a:r>
              <a:rPr lang="en-US" sz="2000" dirty="0"/>
              <a:t>         </a:t>
            </a:r>
            <a:r>
              <a:rPr lang="en-US" sz="2000" dirty="0" err="1"/>
              <a:t>meres.fa</a:t>
            </a:r>
            <a:r>
              <a:rPr lang="en-US" sz="2000" dirty="0"/>
              <a:t>:     Output centromere sequence file </a:t>
            </a:r>
          </a:p>
        </p:txBody>
      </p:sp>
    </p:spTree>
    <p:extLst>
      <p:ext uri="{BB962C8B-B14F-4D97-AF65-F5344CB8AC3E}">
        <p14:creationId xmlns:p14="http://schemas.microsoft.com/office/powerpoint/2010/main" val="2511915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FDDE04B3-C49E-AE8C-DD5E-0878654C5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954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7805B10B-C79A-5564-2146-72ABBB482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9493" y="608013"/>
            <a:ext cx="6577012" cy="712787"/>
          </a:xfrm>
          <a:prstGeom prst="rect">
            <a:avLst/>
          </a:prstGeom>
          <a:solidFill>
            <a:srgbClr val="FFFFCC"/>
          </a:solidFill>
          <a:ln w="25400">
            <a:solidFill>
              <a:srgbClr val="00FF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/>
          <a:lstStyle/>
          <a:p>
            <a:r>
              <a:rPr lang="en-GB" altLang="en-US" sz="3200" i="1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Unique and Repetitive DNA Sections</a:t>
            </a:r>
          </a:p>
        </p:txBody>
      </p:sp>
      <p:grpSp>
        <p:nvGrpSpPr>
          <p:cNvPr id="7" name="Group 5">
            <a:extLst>
              <a:ext uri="{FF2B5EF4-FFF2-40B4-BE49-F238E27FC236}">
                <a16:creationId xmlns:a16="http://schemas.microsoft.com/office/drawing/2014/main" id="{770D1AEB-BD28-5BCD-666F-55632F0D03E3}"/>
              </a:ext>
            </a:extLst>
          </p:cNvPr>
          <p:cNvGrpSpPr>
            <a:grpSpLocks/>
          </p:cNvGrpSpPr>
          <p:nvPr/>
        </p:nvGrpSpPr>
        <p:grpSpPr bwMode="auto">
          <a:xfrm>
            <a:off x="1932568" y="1825625"/>
            <a:ext cx="8080375" cy="407988"/>
            <a:chOff x="361" y="761"/>
            <a:chExt cx="5090" cy="257"/>
          </a:xfrm>
        </p:grpSpPr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871EFBB0-3DE5-F8E4-C048-0A27C84A52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" y="844"/>
              <a:ext cx="1079" cy="91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626EFD29-3688-BADD-3EAA-E519852161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8" y="844"/>
              <a:ext cx="810" cy="91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025905EF-EF8D-8E07-A3B5-3E4B3D891E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761"/>
              <a:ext cx="1198" cy="257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5A17B09C-2DF4-E130-8DD9-754192F9D2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8" y="761"/>
              <a:ext cx="924" cy="257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66579413-F134-31F7-8492-68D5F8544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2" y="844"/>
              <a:ext cx="1079" cy="91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" name="Text Box 67">
            <a:extLst>
              <a:ext uri="{FF2B5EF4-FFF2-40B4-BE49-F238E27FC236}">
                <a16:creationId xmlns:a16="http://schemas.microsoft.com/office/drawing/2014/main" id="{01980CA0-E68B-194F-3A13-BFDB533699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8828" y="2928145"/>
            <a:ext cx="2008188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GB" altLang="en-US" sz="2200" b="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Unique</a:t>
            </a:r>
            <a:r>
              <a:rPr lang="en-GB" altLang="en-US" sz="22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Section</a:t>
            </a:r>
          </a:p>
        </p:txBody>
      </p:sp>
      <p:sp>
        <p:nvSpPr>
          <p:cNvPr id="122" name="Text Box 174">
            <a:extLst>
              <a:ext uri="{FF2B5EF4-FFF2-40B4-BE49-F238E27FC236}">
                <a16:creationId xmlns:a16="http://schemas.microsoft.com/office/drawing/2014/main" id="{D55EC7C4-003B-47C5-BE5D-78BE88230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6064" y="3156749"/>
            <a:ext cx="2430463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GB" altLang="en-US" sz="22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Repetitive Section</a:t>
            </a:r>
          </a:p>
        </p:txBody>
      </p:sp>
      <p:sp>
        <p:nvSpPr>
          <p:cNvPr id="177" name="Text Box 175">
            <a:extLst>
              <a:ext uri="{FF2B5EF4-FFF2-40B4-BE49-F238E27FC236}">
                <a16:creationId xmlns:a16="http://schemas.microsoft.com/office/drawing/2014/main" id="{1CB560E9-3E51-5285-CE12-5A2F2B658B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8693" y="2309813"/>
            <a:ext cx="73342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GB" alt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	         X’	       B	               X’’	           C</a:t>
            </a:r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6FF7F07E-9556-9DE6-1C8D-459CC3C44FD3}"/>
              </a:ext>
            </a:extLst>
          </p:cNvPr>
          <p:cNvGrpSpPr/>
          <p:nvPr/>
        </p:nvGrpSpPr>
        <p:grpSpPr>
          <a:xfrm>
            <a:off x="1739473" y="3925888"/>
            <a:ext cx="2222136" cy="896938"/>
            <a:chOff x="1739473" y="3925888"/>
            <a:chExt cx="2222136" cy="896938"/>
          </a:xfrm>
        </p:grpSpPr>
        <p:sp>
          <p:nvSpPr>
            <p:cNvPr id="15" name="Line 63">
              <a:extLst>
                <a:ext uri="{FF2B5EF4-FFF2-40B4-BE49-F238E27FC236}">
                  <a16:creationId xmlns:a16="http://schemas.microsoft.com/office/drawing/2014/main" id="{AE310776-D90A-80F4-2745-86D04DF65F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39473" y="3994151"/>
              <a:ext cx="630238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65">
              <a:extLst>
                <a:ext uri="{FF2B5EF4-FFF2-40B4-BE49-F238E27FC236}">
                  <a16:creationId xmlns:a16="http://schemas.microsoft.com/office/drawing/2014/main" id="{6AA31ABC-A72A-2446-4E05-FF88806A44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3693" y="3930651"/>
              <a:ext cx="0" cy="892175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 type="triangl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Line 13">
              <a:extLst>
                <a:ext uri="{FF2B5EF4-FFF2-40B4-BE49-F238E27FC236}">
                  <a16:creationId xmlns:a16="http://schemas.microsoft.com/office/drawing/2014/main" id="{102CC25B-EFCF-4E04-72D8-EADED18268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3693" y="39258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Line 13">
              <a:extLst>
                <a:ext uri="{FF2B5EF4-FFF2-40B4-BE49-F238E27FC236}">
                  <a16:creationId xmlns:a16="http://schemas.microsoft.com/office/drawing/2014/main" id="{922C77D1-F5B5-A7B1-AA58-D035521E54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96093" y="40274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Line 13">
              <a:extLst>
                <a:ext uri="{FF2B5EF4-FFF2-40B4-BE49-F238E27FC236}">
                  <a16:creationId xmlns:a16="http://schemas.microsoft.com/office/drawing/2014/main" id="{EB1D6D1F-EA0C-43BA-2BDF-33C86800AC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48493" y="41163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Line 13">
              <a:extLst>
                <a:ext uri="{FF2B5EF4-FFF2-40B4-BE49-F238E27FC236}">
                  <a16:creationId xmlns:a16="http://schemas.microsoft.com/office/drawing/2014/main" id="{EFA0F64B-6434-2F66-A6A6-8CA4C6A3CD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0893" y="42179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Line 13">
              <a:extLst>
                <a:ext uri="{FF2B5EF4-FFF2-40B4-BE49-F238E27FC236}">
                  <a16:creationId xmlns:a16="http://schemas.microsoft.com/office/drawing/2014/main" id="{6370DDC7-9B2E-FBFB-6D61-5F55CF1794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3293" y="43322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Line 13">
              <a:extLst>
                <a:ext uri="{FF2B5EF4-FFF2-40B4-BE49-F238E27FC236}">
                  <a16:creationId xmlns:a16="http://schemas.microsoft.com/office/drawing/2014/main" id="{0BAAB253-1E7F-B429-7694-82DFA0AB49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05693" y="44338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E805E212-0CF2-DD1D-595E-4AE76B65C6D7}"/>
              </a:ext>
            </a:extLst>
          </p:cNvPr>
          <p:cNvGrpSpPr/>
          <p:nvPr/>
        </p:nvGrpSpPr>
        <p:grpSpPr>
          <a:xfrm>
            <a:off x="3411331" y="3929064"/>
            <a:ext cx="2222136" cy="896938"/>
            <a:chOff x="1739473" y="3925888"/>
            <a:chExt cx="2222136" cy="896938"/>
          </a:xfrm>
        </p:grpSpPr>
        <p:sp>
          <p:nvSpPr>
            <p:cNvPr id="186" name="Line 63">
              <a:extLst>
                <a:ext uri="{FF2B5EF4-FFF2-40B4-BE49-F238E27FC236}">
                  <a16:creationId xmlns:a16="http://schemas.microsoft.com/office/drawing/2014/main" id="{C5F10A81-B6FE-B3E2-CF26-3342AB4762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39473" y="3994151"/>
              <a:ext cx="630238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Line 65">
              <a:extLst>
                <a:ext uri="{FF2B5EF4-FFF2-40B4-BE49-F238E27FC236}">
                  <a16:creationId xmlns:a16="http://schemas.microsoft.com/office/drawing/2014/main" id="{F083CBF8-C1D0-00AC-B4C7-7F7DE0E207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3693" y="3930651"/>
              <a:ext cx="0" cy="892175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 type="triangl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Line 13">
              <a:extLst>
                <a:ext uri="{FF2B5EF4-FFF2-40B4-BE49-F238E27FC236}">
                  <a16:creationId xmlns:a16="http://schemas.microsoft.com/office/drawing/2014/main" id="{128B9D0E-818B-9192-2954-D403681561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3693" y="39258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Line 13">
              <a:extLst>
                <a:ext uri="{FF2B5EF4-FFF2-40B4-BE49-F238E27FC236}">
                  <a16:creationId xmlns:a16="http://schemas.microsoft.com/office/drawing/2014/main" id="{B55CBDD3-14AD-11FD-FDA8-C17B6BF6CE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96093" y="40274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Line 13">
              <a:extLst>
                <a:ext uri="{FF2B5EF4-FFF2-40B4-BE49-F238E27FC236}">
                  <a16:creationId xmlns:a16="http://schemas.microsoft.com/office/drawing/2014/main" id="{5F6DAED5-A7A5-656D-4051-FDBB483AAC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48493" y="41163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Line 13">
              <a:extLst>
                <a:ext uri="{FF2B5EF4-FFF2-40B4-BE49-F238E27FC236}">
                  <a16:creationId xmlns:a16="http://schemas.microsoft.com/office/drawing/2014/main" id="{402885AD-70A0-E1A4-20DA-B89CF416F0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0893" y="42179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Line 13">
              <a:extLst>
                <a:ext uri="{FF2B5EF4-FFF2-40B4-BE49-F238E27FC236}">
                  <a16:creationId xmlns:a16="http://schemas.microsoft.com/office/drawing/2014/main" id="{88644358-E3EB-F05A-9D7C-B63BA45E82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3293" y="43322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Line 13">
              <a:extLst>
                <a:ext uri="{FF2B5EF4-FFF2-40B4-BE49-F238E27FC236}">
                  <a16:creationId xmlns:a16="http://schemas.microsoft.com/office/drawing/2014/main" id="{10227B24-52CA-DDD9-5779-E7EC71C010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05693" y="44338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0B733B8-1395-147E-3073-3739B484A3D1}"/>
              </a:ext>
            </a:extLst>
          </p:cNvPr>
          <p:cNvGrpSpPr/>
          <p:nvPr/>
        </p:nvGrpSpPr>
        <p:grpSpPr>
          <a:xfrm>
            <a:off x="3542509" y="4621212"/>
            <a:ext cx="2222136" cy="896938"/>
            <a:chOff x="1739473" y="3925888"/>
            <a:chExt cx="2222136" cy="896938"/>
          </a:xfrm>
        </p:grpSpPr>
        <p:sp>
          <p:nvSpPr>
            <p:cNvPr id="195" name="Line 63">
              <a:extLst>
                <a:ext uri="{FF2B5EF4-FFF2-40B4-BE49-F238E27FC236}">
                  <a16:creationId xmlns:a16="http://schemas.microsoft.com/office/drawing/2014/main" id="{6A1DF2A3-653B-79FA-31C9-BA3E70DFD1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39473" y="3994151"/>
              <a:ext cx="630238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Line 65">
              <a:extLst>
                <a:ext uri="{FF2B5EF4-FFF2-40B4-BE49-F238E27FC236}">
                  <a16:creationId xmlns:a16="http://schemas.microsoft.com/office/drawing/2014/main" id="{3CC0E4DB-4DEB-D078-F809-EA48EE7C7D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3693" y="3930651"/>
              <a:ext cx="0" cy="892175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 type="triangl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Line 13">
              <a:extLst>
                <a:ext uri="{FF2B5EF4-FFF2-40B4-BE49-F238E27FC236}">
                  <a16:creationId xmlns:a16="http://schemas.microsoft.com/office/drawing/2014/main" id="{3FE86EB3-CED2-17BC-4D6B-6FE61330D5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3693" y="39258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Line 13">
              <a:extLst>
                <a:ext uri="{FF2B5EF4-FFF2-40B4-BE49-F238E27FC236}">
                  <a16:creationId xmlns:a16="http://schemas.microsoft.com/office/drawing/2014/main" id="{010574C7-4C6C-357F-89EA-2E1223B0A4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96093" y="40274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9" name="Line 13">
              <a:extLst>
                <a:ext uri="{FF2B5EF4-FFF2-40B4-BE49-F238E27FC236}">
                  <a16:creationId xmlns:a16="http://schemas.microsoft.com/office/drawing/2014/main" id="{F2D26DA9-D0BD-D792-5B1C-79B389D2F4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48493" y="41163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Line 13">
              <a:extLst>
                <a:ext uri="{FF2B5EF4-FFF2-40B4-BE49-F238E27FC236}">
                  <a16:creationId xmlns:a16="http://schemas.microsoft.com/office/drawing/2014/main" id="{3A2D806A-8DE7-8FA3-7E30-03A428D136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0893" y="42179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Line 13">
              <a:extLst>
                <a:ext uri="{FF2B5EF4-FFF2-40B4-BE49-F238E27FC236}">
                  <a16:creationId xmlns:a16="http://schemas.microsoft.com/office/drawing/2014/main" id="{3D10C87E-6A92-35FB-AC90-6BF3656533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3293" y="43322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Line 13">
              <a:extLst>
                <a:ext uri="{FF2B5EF4-FFF2-40B4-BE49-F238E27FC236}">
                  <a16:creationId xmlns:a16="http://schemas.microsoft.com/office/drawing/2014/main" id="{929B77F9-FF9C-3258-2695-A7F4671A11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05693" y="44338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7486301D-53C3-58A7-5AE9-6A9E117D2366}"/>
              </a:ext>
            </a:extLst>
          </p:cNvPr>
          <p:cNvGrpSpPr/>
          <p:nvPr/>
        </p:nvGrpSpPr>
        <p:grpSpPr>
          <a:xfrm>
            <a:off x="5179086" y="3933827"/>
            <a:ext cx="2222136" cy="896938"/>
            <a:chOff x="1739473" y="3925888"/>
            <a:chExt cx="2222136" cy="896938"/>
          </a:xfrm>
        </p:grpSpPr>
        <p:sp>
          <p:nvSpPr>
            <p:cNvPr id="204" name="Line 63">
              <a:extLst>
                <a:ext uri="{FF2B5EF4-FFF2-40B4-BE49-F238E27FC236}">
                  <a16:creationId xmlns:a16="http://schemas.microsoft.com/office/drawing/2014/main" id="{BC21C987-6246-E193-1229-FCEA1D5F3F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39473" y="3994151"/>
              <a:ext cx="630238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Line 65">
              <a:extLst>
                <a:ext uri="{FF2B5EF4-FFF2-40B4-BE49-F238E27FC236}">
                  <a16:creationId xmlns:a16="http://schemas.microsoft.com/office/drawing/2014/main" id="{3FFFC07C-2FE9-3914-1F54-560A55BE32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3693" y="3930651"/>
              <a:ext cx="0" cy="892175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 type="triangl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Line 13">
              <a:extLst>
                <a:ext uri="{FF2B5EF4-FFF2-40B4-BE49-F238E27FC236}">
                  <a16:creationId xmlns:a16="http://schemas.microsoft.com/office/drawing/2014/main" id="{2BEB4C64-42D8-378A-9C40-DEE674730E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3693" y="39258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Line 13">
              <a:extLst>
                <a:ext uri="{FF2B5EF4-FFF2-40B4-BE49-F238E27FC236}">
                  <a16:creationId xmlns:a16="http://schemas.microsoft.com/office/drawing/2014/main" id="{302629D8-F550-BA1C-19E6-1200C5B436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96093" y="40274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Line 13">
              <a:extLst>
                <a:ext uri="{FF2B5EF4-FFF2-40B4-BE49-F238E27FC236}">
                  <a16:creationId xmlns:a16="http://schemas.microsoft.com/office/drawing/2014/main" id="{34884EAB-1E9B-6A94-5BC9-F3C87CD036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48493" y="41163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Line 13">
              <a:extLst>
                <a:ext uri="{FF2B5EF4-FFF2-40B4-BE49-F238E27FC236}">
                  <a16:creationId xmlns:a16="http://schemas.microsoft.com/office/drawing/2014/main" id="{36F72316-FD2B-45A6-2D8D-58D66E5665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0893" y="42179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Line 13">
              <a:extLst>
                <a:ext uri="{FF2B5EF4-FFF2-40B4-BE49-F238E27FC236}">
                  <a16:creationId xmlns:a16="http://schemas.microsoft.com/office/drawing/2014/main" id="{0342007E-4D2D-A558-5487-E352D79B83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3293" y="43322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Line 13">
              <a:extLst>
                <a:ext uri="{FF2B5EF4-FFF2-40B4-BE49-F238E27FC236}">
                  <a16:creationId xmlns:a16="http://schemas.microsoft.com/office/drawing/2014/main" id="{F8A82D56-C195-ACB3-3905-0ACD683BB7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05693" y="44338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8EE45C45-F877-2959-D8DD-3FC33F6EBDC4}"/>
              </a:ext>
            </a:extLst>
          </p:cNvPr>
          <p:cNvGrpSpPr/>
          <p:nvPr/>
        </p:nvGrpSpPr>
        <p:grpSpPr>
          <a:xfrm>
            <a:off x="6751926" y="3925888"/>
            <a:ext cx="2222136" cy="896938"/>
            <a:chOff x="1739473" y="3925888"/>
            <a:chExt cx="2222136" cy="896938"/>
          </a:xfrm>
        </p:grpSpPr>
        <p:sp>
          <p:nvSpPr>
            <p:cNvPr id="213" name="Line 63">
              <a:extLst>
                <a:ext uri="{FF2B5EF4-FFF2-40B4-BE49-F238E27FC236}">
                  <a16:creationId xmlns:a16="http://schemas.microsoft.com/office/drawing/2014/main" id="{F3E75489-6504-3E9D-7CD0-C7838E2F04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39473" y="3994151"/>
              <a:ext cx="630238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Line 65">
              <a:extLst>
                <a:ext uri="{FF2B5EF4-FFF2-40B4-BE49-F238E27FC236}">
                  <a16:creationId xmlns:a16="http://schemas.microsoft.com/office/drawing/2014/main" id="{4995FE67-C1EA-8B9A-45CA-893A2D7BFE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3693" y="3930651"/>
              <a:ext cx="0" cy="892175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 type="triangl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Line 13">
              <a:extLst>
                <a:ext uri="{FF2B5EF4-FFF2-40B4-BE49-F238E27FC236}">
                  <a16:creationId xmlns:a16="http://schemas.microsoft.com/office/drawing/2014/main" id="{35285FD4-03CE-746C-95E5-557C7A023A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3693" y="39258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Line 13">
              <a:extLst>
                <a:ext uri="{FF2B5EF4-FFF2-40B4-BE49-F238E27FC236}">
                  <a16:creationId xmlns:a16="http://schemas.microsoft.com/office/drawing/2014/main" id="{5F2848B7-C3EA-C10A-99FB-243A97EEAC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96093" y="40274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Line 13">
              <a:extLst>
                <a:ext uri="{FF2B5EF4-FFF2-40B4-BE49-F238E27FC236}">
                  <a16:creationId xmlns:a16="http://schemas.microsoft.com/office/drawing/2014/main" id="{95A86063-6AD5-AEF0-CA10-3C7FE72D48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48493" y="41163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Line 13">
              <a:extLst>
                <a:ext uri="{FF2B5EF4-FFF2-40B4-BE49-F238E27FC236}">
                  <a16:creationId xmlns:a16="http://schemas.microsoft.com/office/drawing/2014/main" id="{7285984A-F93F-4A67-D2AA-E517F0A0DE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0893" y="42179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Line 13">
              <a:extLst>
                <a:ext uri="{FF2B5EF4-FFF2-40B4-BE49-F238E27FC236}">
                  <a16:creationId xmlns:a16="http://schemas.microsoft.com/office/drawing/2014/main" id="{DD4EF243-D1DF-3127-8880-7342AE8FC5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3293" y="43322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Line 13">
              <a:extLst>
                <a:ext uri="{FF2B5EF4-FFF2-40B4-BE49-F238E27FC236}">
                  <a16:creationId xmlns:a16="http://schemas.microsoft.com/office/drawing/2014/main" id="{ACD261D9-FC6D-5EC2-8D42-48AC97B51F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05693" y="44338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4E3F1F39-295C-AC22-1BC3-D52014F3F252}"/>
              </a:ext>
            </a:extLst>
          </p:cNvPr>
          <p:cNvGrpSpPr/>
          <p:nvPr/>
        </p:nvGrpSpPr>
        <p:grpSpPr>
          <a:xfrm>
            <a:off x="6948199" y="4652966"/>
            <a:ext cx="2222136" cy="896938"/>
            <a:chOff x="1739473" y="3925888"/>
            <a:chExt cx="2222136" cy="896938"/>
          </a:xfrm>
        </p:grpSpPr>
        <p:sp>
          <p:nvSpPr>
            <p:cNvPr id="222" name="Line 63">
              <a:extLst>
                <a:ext uri="{FF2B5EF4-FFF2-40B4-BE49-F238E27FC236}">
                  <a16:creationId xmlns:a16="http://schemas.microsoft.com/office/drawing/2014/main" id="{9FB7B579-DF1B-2BF2-44C3-37B688AEDA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39473" y="3994151"/>
              <a:ext cx="630238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Line 65">
              <a:extLst>
                <a:ext uri="{FF2B5EF4-FFF2-40B4-BE49-F238E27FC236}">
                  <a16:creationId xmlns:a16="http://schemas.microsoft.com/office/drawing/2014/main" id="{018240DE-ED91-EB2C-A3D3-6EC7C0097D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3693" y="3930651"/>
              <a:ext cx="0" cy="892175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 type="triangl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Line 13">
              <a:extLst>
                <a:ext uri="{FF2B5EF4-FFF2-40B4-BE49-F238E27FC236}">
                  <a16:creationId xmlns:a16="http://schemas.microsoft.com/office/drawing/2014/main" id="{35739AA5-B57C-137D-640E-5B58810940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3693" y="39258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Line 13">
              <a:extLst>
                <a:ext uri="{FF2B5EF4-FFF2-40B4-BE49-F238E27FC236}">
                  <a16:creationId xmlns:a16="http://schemas.microsoft.com/office/drawing/2014/main" id="{B524E405-C001-2916-7231-73BCEC5684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96093" y="40274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Line 13">
              <a:extLst>
                <a:ext uri="{FF2B5EF4-FFF2-40B4-BE49-F238E27FC236}">
                  <a16:creationId xmlns:a16="http://schemas.microsoft.com/office/drawing/2014/main" id="{866FC7B2-DB7E-0CB4-4F91-168B3C55DD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48493" y="41163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Line 13">
              <a:extLst>
                <a:ext uri="{FF2B5EF4-FFF2-40B4-BE49-F238E27FC236}">
                  <a16:creationId xmlns:a16="http://schemas.microsoft.com/office/drawing/2014/main" id="{EE53E1F2-8BF2-E33F-2EAE-7CCD02B728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0893" y="42179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Line 13">
              <a:extLst>
                <a:ext uri="{FF2B5EF4-FFF2-40B4-BE49-F238E27FC236}">
                  <a16:creationId xmlns:a16="http://schemas.microsoft.com/office/drawing/2014/main" id="{E4B66399-83DC-7260-D0C8-760D74F445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3293" y="43322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Line 13">
              <a:extLst>
                <a:ext uri="{FF2B5EF4-FFF2-40B4-BE49-F238E27FC236}">
                  <a16:creationId xmlns:a16="http://schemas.microsoft.com/office/drawing/2014/main" id="{CD1BAE3D-4474-80F2-EFAD-2FE946A3B5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05693" y="44338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B638CDB5-2CB7-9057-BCAC-E274CCB33BC3}"/>
              </a:ext>
            </a:extLst>
          </p:cNvPr>
          <p:cNvGrpSpPr/>
          <p:nvPr/>
        </p:nvGrpSpPr>
        <p:grpSpPr>
          <a:xfrm>
            <a:off x="6954836" y="5383215"/>
            <a:ext cx="2222136" cy="896938"/>
            <a:chOff x="1739473" y="3925888"/>
            <a:chExt cx="2222136" cy="896938"/>
          </a:xfrm>
        </p:grpSpPr>
        <p:sp>
          <p:nvSpPr>
            <p:cNvPr id="231" name="Line 63">
              <a:extLst>
                <a:ext uri="{FF2B5EF4-FFF2-40B4-BE49-F238E27FC236}">
                  <a16:creationId xmlns:a16="http://schemas.microsoft.com/office/drawing/2014/main" id="{A7DE715B-A033-B3EA-9CA4-A8919D97EA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39473" y="3994151"/>
              <a:ext cx="630238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Line 65">
              <a:extLst>
                <a:ext uri="{FF2B5EF4-FFF2-40B4-BE49-F238E27FC236}">
                  <a16:creationId xmlns:a16="http://schemas.microsoft.com/office/drawing/2014/main" id="{AE17F109-8DCC-0B50-BFF7-F2C0A11285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3693" y="3930651"/>
              <a:ext cx="0" cy="892175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 type="triangl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3" name="Line 13">
              <a:extLst>
                <a:ext uri="{FF2B5EF4-FFF2-40B4-BE49-F238E27FC236}">
                  <a16:creationId xmlns:a16="http://schemas.microsoft.com/office/drawing/2014/main" id="{842A6007-0F89-2EA4-F02D-C2F59CBD29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3693" y="39258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Line 13">
              <a:extLst>
                <a:ext uri="{FF2B5EF4-FFF2-40B4-BE49-F238E27FC236}">
                  <a16:creationId xmlns:a16="http://schemas.microsoft.com/office/drawing/2014/main" id="{DC79AA0C-6492-3CBC-A94F-B51860C37D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96093" y="40274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" name="Line 13">
              <a:extLst>
                <a:ext uri="{FF2B5EF4-FFF2-40B4-BE49-F238E27FC236}">
                  <a16:creationId xmlns:a16="http://schemas.microsoft.com/office/drawing/2014/main" id="{37D446F9-5460-6C84-9B4D-D6D09612A0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48493" y="41163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Line 13">
              <a:extLst>
                <a:ext uri="{FF2B5EF4-FFF2-40B4-BE49-F238E27FC236}">
                  <a16:creationId xmlns:a16="http://schemas.microsoft.com/office/drawing/2014/main" id="{6403DBB9-B1F9-799D-E67F-C85EC6F660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0893" y="42179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" name="Line 13">
              <a:extLst>
                <a:ext uri="{FF2B5EF4-FFF2-40B4-BE49-F238E27FC236}">
                  <a16:creationId xmlns:a16="http://schemas.microsoft.com/office/drawing/2014/main" id="{B94B9899-8CD6-13E0-8ED9-ECB7FDDB5D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3293" y="43322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Line 13">
              <a:extLst>
                <a:ext uri="{FF2B5EF4-FFF2-40B4-BE49-F238E27FC236}">
                  <a16:creationId xmlns:a16="http://schemas.microsoft.com/office/drawing/2014/main" id="{7C37CD8D-BA18-3A86-B4C1-7D2A33BFA2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05693" y="44338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8F9F8423-AFCC-D7B7-17EC-69C9B1CCDFA0}"/>
              </a:ext>
            </a:extLst>
          </p:cNvPr>
          <p:cNvGrpSpPr/>
          <p:nvPr/>
        </p:nvGrpSpPr>
        <p:grpSpPr>
          <a:xfrm>
            <a:off x="8191823" y="3902079"/>
            <a:ext cx="2222136" cy="896938"/>
            <a:chOff x="1739473" y="3925888"/>
            <a:chExt cx="2222136" cy="896938"/>
          </a:xfrm>
        </p:grpSpPr>
        <p:sp>
          <p:nvSpPr>
            <p:cNvPr id="240" name="Line 63">
              <a:extLst>
                <a:ext uri="{FF2B5EF4-FFF2-40B4-BE49-F238E27FC236}">
                  <a16:creationId xmlns:a16="http://schemas.microsoft.com/office/drawing/2014/main" id="{428B5DA5-FC05-5340-D606-A82B1697F0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39473" y="3994151"/>
              <a:ext cx="630238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1" name="Line 65">
              <a:extLst>
                <a:ext uri="{FF2B5EF4-FFF2-40B4-BE49-F238E27FC236}">
                  <a16:creationId xmlns:a16="http://schemas.microsoft.com/office/drawing/2014/main" id="{91860E53-B1A8-DD8E-F527-6A96A38C76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3693" y="3930651"/>
              <a:ext cx="0" cy="892175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 type="triangl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Line 13">
              <a:extLst>
                <a:ext uri="{FF2B5EF4-FFF2-40B4-BE49-F238E27FC236}">
                  <a16:creationId xmlns:a16="http://schemas.microsoft.com/office/drawing/2014/main" id="{F4E86D7F-7DAA-2984-3BD8-FB2D8BE8F2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3693" y="39258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3" name="Line 13">
              <a:extLst>
                <a:ext uri="{FF2B5EF4-FFF2-40B4-BE49-F238E27FC236}">
                  <a16:creationId xmlns:a16="http://schemas.microsoft.com/office/drawing/2014/main" id="{A819767D-BAC7-198B-9DF3-B478B80EFB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96093" y="40274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Line 13">
              <a:extLst>
                <a:ext uri="{FF2B5EF4-FFF2-40B4-BE49-F238E27FC236}">
                  <a16:creationId xmlns:a16="http://schemas.microsoft.com/office/drawing/2014/main" id="{70D7D886-9D33-02B0-F3DC-B82DA8A3FC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48493" y="41163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5" name="Line 13">
              <a:extLst>
                <a:ext uri="{FF2B5EF4-FFF2-40B4-BE49-F238E27FC236}">
                  <a16:creationId xmlns:a16="http://schemas.microsoft.com/office/drawing/2014/main" id="{4233E17D-A08D-249F-0CAA-B753381025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0893" y="42179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Line 13">
              <a:extLst>
                <a:ext uri="{FF2B5EF4-FFF2-40B4-BE49-F238E27FC236}">
                  <a16:creationId xmlns:a16="http://schemas.microsoft.com/office/drawing/2014/main" id="{F8333259-62A0-B39E-3762-2E600C5F56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3293" y="43322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" name="Line 13">
              <a:extLst>
                <a:ext uri="{FF2B5EF4-FFF2-40B4-BE49-F238E27FC236}">
                  <a16:creationId xmlns:a16="http://schemas.microsoft.com/office/drawing/2014/main" id="{9D2E5E6D-E42E-84B7-6A26-81DCB83415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05693" y="44338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4522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>
            <a:extLst>
              <a:ext uri="{FF2B5EF4-FFF2-40B4-BE49-F238E27FC236}">
                <a16:creationId xmlns:a16="http://schemas.microsoft.com/office/drawing/2014/main" id="{4F46E504-A66F-2F86-16E7-E66FE78DBD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5" y="4941888"/>
            <a:ext cx="2025650" cy="1001712"/>
          </a:xfrm>
          <a:prstGeom prst="rect">
            <a:avLst/>
          </a:prstGeom>
          <a:solidFill>
            <a:srgbClr val="FFFFCC"/>
          </a:solidFill>
          <a:ln w="25400">
            <a:solidFill>
              <a:srgbClr val="00FF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/>
          <a:lstStyle/>
          <a:p>
            <a:pPr algn="ctr"/>
            <a:r>
              <a:rPr lang="en-GB" altLang="en-US" sz="2800" i="1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Gap-Hash</a:t>
            </a:r>
          </a:p>
          <a:p>
            <a:pPr algn="ctr"/>
            <a:r>
              <a:rPr lang="en-GB" altLang="en-US" sz="2800" i="1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4x3</a:t>
            </a: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E8EF6041-4533-742A-F3B4-0148AA21DEDE}"/>
              </a:ext>
            </a:extLst>
          </p:cNvPr>
          <p:cNvGrpSpPr>
            <a:grpSpLocks/>
          </p:cNvGrpSpPr>
          <p:nvPr/>
        </p:nvGrpSpPr>
        <p:grpSpPr bwMode="auto">
          <a:xfrm>
            <a:off x="3984625" y="4191000"/>
            <a:ext cx="6227763" cy="2627313"/>
            <a:chOff x="1630" y="2316"/>
            <a:chExt cx="3923" cy="1655"/>
          </a:xfrm>
        </p:grpSpPr>
        <p:sp>
          <p:nvSpPr>
            <p:cNvPr id="17" name="Rectangle 4">
              <a:extLst>
                <a:ext uri="{FF2B5EF4-FFF2-40B4-BE49-F238E27FC236}">
                  <a16:creationId xmlns:a16="http://schemas.microsoft.com/office/drawing/2014/main" id="{A26CC2A7-57AB-82DB-0BA3-FF91DEFBBA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8" y="2316"/>
              <a:ext cx="3756" cy="146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FC31A234-4D96-5424-7C1B-AE26C74E9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0" y="2657"/>
              <a:ext cx="2831" cy="1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GB" altLang="en-US" i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rPr>
                <a:t>  </a:t>
              </a:r>
              <a:r>
                <a:rPr lang="en-GB" altLang="en-US" i="1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rPr>
                <a:t>ATGGGCAGATGT</a:t>
              </a:r>
            </a:p>
            <a:p>
              <a:pPr>
                <a:spcBef>
                  <a:spcPct val="20000"/>
                </a:spcBef>
              </a:pPr>
              <a:r>
                <a:rPr lang="en-GB" altLang="en-US" i="1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rPr>
                <a:t>    TGGCCAGTTGTT</a:t>
              </a:r>
            </a:p>
            <a:p>
              <a:pPr>
                <a:spcBef>
                  <a:spcPct val="20000"/>
                </a:spcBef>
              </a:pPr>
              <a:r>
                <a:rPr lang="en-GB" altLang="en-US" i="1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rPr>
                <a:t>       GGCGAGTCGTTC</a:t>
              </a:r>
            </a:p>
            <a:p>
              <a:pPr>
                <a:spcBef>
                  <a:spcPct val="20000"/>
                </a:spcBef>
              </a:pPr>
              <a:r>
                <a:rPr lang="en-GB" altLang="en-US" i="1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rPr>
                <a:t>           GCGTGTCCTTCG</a:t>
              </a:r>
              <a:endParaRPr lang="en-GB" altLang="en-US" i="1" u="sng">
                <a:solidFill>
                  <a:srgbClr val="00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19" name="Rectangle 6">
              <a:extLst>
                <a:ext uri="{FF2B5EF4-FFF2-40B4-BE49-F238E27FC236}">
                  <a16:creationId xmlns:a16="http://schemas.microsoft.com/office/drawing/2014/main" id="{352FBAC2-9CEF-B31F-597E-35CA37376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0" y="2345"/>
              <a:ext cx="3923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GB" altLang="en-US" i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rPr>
                <a:t>  ATGG</a:t>
              </a:r>
              <a:r>
                <a:rPr lang="en-GB" altLang="en-US" i="1">
                  <a:solidFill>
                    <a:schemeClr val="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rPr>
                <a:t>CGT</a:t>
              </a:r>
              <a:r>
                <a:rPr lang="en-GB" altLang="en-US" i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rPr>
                <a:t>GCAG</a:t>
              </a:r>
              <a:r>
                <a:rPr lang="en-GB" altLang="en-US" i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rPr>
                <a:t>TCC</a:t>
              </a:r>
              <a:r>
                <a:rPr lang="en-GB" altLang="en-US" i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rPr>
                <a:t>ATGT</a:t>
              </a:r>
              <a:r>
                <a:rPr lang="en-GB" altLang="en-US" i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rPr>
                <a:t>TCG</a:t>
              </a:r>
              <a:r>
                <a:rPr lang="en-GB" altLang="en-US" i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rPr>
                <a:t>GATC</a:t>
              </a:r>
              <a:r>
                <a:rPr lang="en-GB" altLang="en-US" i="1">
                  <a:solidFill>
                    <a:schemeClr val="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20" name="Group 7">
            <a:extLst>
              <a:ext uri="{FF2B5EF4-FFF2-40B4-BE49-F238E27FC236}">
                <a16:creationId xmlns:a16="http://schemas.microsoft.com/office/drawing/2014/main" id="{249C28AB-3409-BF24-22C4-58C0D7046B8F}"/>
              </a:ext>
            </a:extLst>
          </p:cNvPr>
          <p:cNvGrpSpPr>
            <a:grpSpLocks/>
          </p:cNvGrpSpPr>
          <p:nvPr/>
        </p:nvGrpSpPr>
        <p:grpSpPr bwMode="auto">
          <a:xfrm>
            <a:off x="2552700" y="1352550"/>
            <a:ext cx="6324600" cy="2667000"/>
            <a:chOff x="408" y="816"/>
            <a:chExt cx="3984" cy="1680"/>
          </a:xfrm>
        </p:grpSpPr>
        <p:grpSp>
          <p:nvGrpSpPr>
            <p:cNvPr id="21" name="Group 8">
              <a:extLst>
                <a:ext uri="{FF2B5EF4-FFF2-40B4-BE49-F238E27FC236}">
                  <a16:creationId xmlns:a16="http://schemas.microsoft.com/office/drawing/2014/main" id="{E224E079-2629-4BCB-E3AF-EE6E112F39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" y="816"/>
              <a:ext cx="3888" cy="1680"/>
              <a:chOff x="408" y="816"/>
              <a:chExt cx="3888" cy="1680"/>
            </a:xfrm>
          </p:grpSpPr>
          <p:sp>
            <p:nvSpPr>
              <p:cNvPr id="23" name="Rectangle 9">
                <a:extLst>
                  <a:ext uri="{FF2B5EF4-FFF2-40B4-BE49-F238E27FC236}">
                    <a16:creationId xmlns:a16="http://schemas.microsoft.com/office/drawing/2014/main" id="{4867F228-901E-6940-7CF2-CA5247A92C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" y="816"/>
                <a:ext cx="3888" cy="168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Rectangle 10">
                <a:extLst>
                  <a:ext uri="{FF2B5EF4-FFF2-40B4-BE49-F238E27FC236}">
                    <a16:creationId xmlns:a16="http://schemas.microsoft.com/office/drawing/2014/main" id="{E0030646-DA81-7FBA-F609-84C14B9FD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3" y="1101"/>
                <a:ext cx="3443" cy="13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88" tIns="44450" rIns="90488" bIns="4445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20000"/>
                  </a:spcBef>
                </a:pPr>
                <a:r>
                  <a:rPr lang="en-GB" altLang="en-US" i="1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 pitchFamily="34" charset="0"/>
                  </a:rPr>
                  <a:t>ATGGCGTGCAGT</a:t>
                </a:r>
              </a:p>
              <a:p>
                <a:pPr>
                  <a:spcBef>
                    <a:spcPct val="20000"/>
                  </a:spcBef>
                </a:pPr>
                <a:r>
                  <a:rPr lang="en-GB" altLang="en-US" i="1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 pitchFamily="34" charset="0"/>
                  </a:rPr>
                  <a:t>  TGGCGTGCAGTC</a:t>
                </a:r>
              </a:p>
              <a:p>
                <a:pPr>
                  <a:spcBef>
                    <a:spcPct val="20000"/>
                  </a:spcBef>
                </a:pPr>
                <a:r>
                  <a:rPr lang="en-GB" altLang="en-US" i="1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 pitchFamily="34" charset="0"/>
                  </a:rPr>
                  <a:t>     GGCGTGCAGTCC</a:t>
                </a:r>
              </a:p>
              <a:p>
                <a:pPr>
                  <a:spcBef>
                    <a:spcPct val="20000"/>
                  </a:spcBef>
                </a:pPr>
                <a:r>
                  <a:rPr lang="en-GB" altLang="en-US" i="1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 pitchFamily="34" charset="0"/>
                  </a:rPr>
                  <a:t>      GCGTGCAGTCCA</a:t>
                </a:r>
              </a:p>
              <a:p>
                <a:pPr>
                  <a:spcBef>
                    <a:spcPct val="20000"/>
                  </a:spcBef>
                </a:pPr>
                <a:r>
                  <a:rPr lang="en-GB" altLang="en-US" i="1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 pitchFamily="34" charset="0"/>
                  </a:rPr>
                  <a:t>         CGTGCAGTCCAT</a:t>
                </a:r>
                <a:r>
                  <a:rPr lang="en-GB" altLang="en-US" i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 pitchFamily="34" charset="0"/>
                  </a:rPr>
                  <a:t> </a:t>
                </a:r>
                <a:endParaRPr lang="en-GB" altLang="en-US" i="1" u="sng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2" name="Rectangle 11">
              <a:extLst>
                <a:ext uri="{FF2B5EF4-FFF2-40B4-BE49-F238E27FC236}">
                  <a16:creationId xmlns:a16="http://schemas.microsoft.com/office/drawing/2014/main" id="{F7115B37-0EE2-25D1-66E4-988B967A62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" y="821"/>
              <a:ext cx="3923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GB" altLang="en-US" i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rPr>
                <a:t>  ATGGCGTGCAGTCCATGTTCGGATCA</a:t>
              </a:r>
              <a:endParaRPr lang="en-GB" altLang="en-US" i="1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5" name="Rectangle 12">
            <a:extLst>
              <a:ext uri="{FF2B5EF4-FFF2-40B4-BE49-F238E27FC236}">
                <a16:creationId xmlns:a16="http://schemas.microsoft.com/office/drawing/2014/main" id="{9A4D12AF-0C32-4DFB-AE83-06FC18E8D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376" y="2013744"/>
            <a:ext cx="2139950" cy="1344612"/>
          </a:xfrm>
          <a:prstGeom prst="rect">
            <a:avLst/>
          </a:prstGeom>
          <a:solidFill>
            <a:srgbClr val="FFFFCC"/>
          </a:solidFill>
          <a:ln w="25400">
            <a:solidFill>
              <a:srgbClr val="00FF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/>
          <a:lstStyle/>
          <a:p>
            <a:pPr algn="ctr"/>
            <a:r>
              <a:rPr lang="en-GB" altLang="en-US" sz="2800" i="1" dirty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Contiguous</a:t>
            </a:r>
          </a:p>
          <a:p>
            <a:pPr algn="ctr"/>
            <a:r>
              <a:rPr lang="en-GB" altLang="en-US" sz="2800" i="1" dirty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Base Hash</a:t>
            </a:r>
          </a:p>
          <a:p>
            <a:pPr algn="ctr"/>
            <a:r>
              <a:rPr lang="en-GB" altLang="en-US" sz="2800" i="1" dirty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K = 12</a:t>
            </a:r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E674332C-81FE-F708-3620-C7A9171A3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0950" y="446088"/>
            <a:ext cx="4387850" cy="563562"/>
          </a:xfrm>
          <a:prstGeom prst="rect">
            <a:avLst/>
          </a:prstGeom>
          <a:solidFill>
            <a:srgbClr val="FFFFCC"/>
          </a:solidFill>
          <a:ln w="25400">
            <a:solidFill>
              <a:srgbClr val="00FF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/>
          <a:lstStyle/>
          <a:p>
            <a:pPr algn="ctr"/>
            <a:r>
              <a:rPr lang="en-GB" altLang="en-US" sz="3200" i="1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Kmer Word Hashing</a:t>
            </a:r>
          </a:p>
        </p:txBody>
      </p:sp>
      <p:sp>
        <p:nvSpPr>
          <p:cNvPr id="27" name="Rectangle 12">
            <a:extLst>
              <a:ext uri="{FF2B5EF4-FFF2-40B4-BE49-F238E27FC236}">
                <a16:creationId xmlns:a16="http://schemas.microsoft.com/office/drawing/2014/main" id="{D9462FE8-7FF1-24DC-BD2C-C6FD47DA7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7301" y="1948656"/>
            <a:ext cx="2911475" cy="1344612"/>
          </a:xfrm>
          <a:prstGeom prst="rect">
            <a:avLst/>
          </a:prstGeom>
          <a:solidFill>
            <a:srgbClr val="FFFFCC"/>
          </a:solidFill>
          <a:ln w="25400">
            <a:solidFill>
              <a:srgbClr val="00FF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/>
          <a:lstStyle/>
          <a:p>
            <a:pPr algn="ctr"/>
            <a:r>
              <a:rPr lang="en-GB" altLang="en-US" sz="2800" i="1" dirty="0" err="1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Kmer</a:t>
            </a:r>
            <a:r>
              <a:rPr lang="en-GB" altLang="en-US" sz="2800" i="1" dirty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Word</a:t>
            </a:r>
          </a:p>
          <a:p>
            <a:pPr algn="ctr"/>
            <a:r>
              <a:rPr lang="en-GB" altLang="en-US" sz="2800" i="1" dirty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Chromosome ID</a:t>
            </a:r>
          </a:p>
          <a:p>
            <a:pPr algn="ctr"/>
            <a:r>
              <a:rPr lang="en-GB" altLang="en-US" sz="2800" i="1" dirty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Location </a:t>
            </a:r>
          </a:p>
        </p:txBody>
      </p:sp>
    </p:spTree>
    <p:extLst>
      <p:ext uri="{BB962C8B-B14F-4D97-AF65-F5344CB8AC3E}">
        <p14:creationId xmlns:p14="http://schemas.microsoft.com/office/powerpoint/2010/main" val="4190045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54D6F88C-A3CB-4AD4-99B6-0F019A010470}"/>
              </a:ext>
            </a:extLst>
          </p:cNvPr>
          <p:cNvSpPr/>
          <p:nvPr/>
        </p:nvSpPr>
        <p:spPr bwMode="auto">
          <a:xfrm>
            <a:off x="0" y="-3020"/>
            <a:ext cx="12192000" cy="6858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7987E38-3D4B-55B8-41AC-6B8B01D7A3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3200" y="555201"/>
            <a:ext cx="9715500" cy="523214"/>
          </a:xfrm>
          <a:prstGeom prst="rect">
            <a:avLst/>
          </a:prstGeom>
          <a:solidFill>
            <a:srgbClr val="000000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3200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j-ea"/>
                <a:cs typeface="Times New Roman" panose="02020603050405020304" pitchFamily="18" charset="0"/>
              </a:rPr>
              <a:t>Sorting the </a:t>
            </a:r>
            <a:r>
              <a:rPr lang="en-US" sz="3200" kern="0" dirty="0" err="1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j-ea"/>
                <a:cs typeface="Times New Roman" panose="02020603050405020304" pitchFamily="18" charset="0"/>
              </a:rPr>
              <a:t>Kmer</a:t>
            </a:r>
            <a:r>
              <a:rPr lang="en-US" sz="3200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j-ea"/>
                <a:cs typeface="Times New Roman" panose="02020603050405020304" pitchFamily="18" charset="0"/>
              </a:rPr>
              <a:t> Words, Chr Index and Locations  </a:t>
            </a:r>
            <a:endParaRPr lang="en-US" sz="3200" b="1" kern="0" dirty="0">
              <a:solidFill>
                <a:srgbClr val="FF33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14" name="Group 3">
            <a:extLst>
              <a:ext uri="{FF2B5EF4-FFF2-40B4-BE49-F238E27FC236}">
                <a16:creationId xmlns:a16="http://schemas.microsoft.com/office/drawing/2014/main" id="{CE779C15-6373-8B3F-74F4-3147A3DF39E6}"/>
              </a:ext>
            </a:extLst>
          </p:cNvPr>
          <p:cNvGrpSpPr>
            <a:grpSpLocks/>
          </p:cNvGrpSpPr>
          <p:nvPr/>
        </p:nvGrpSpPr>
        <p:grpSpPr bwMode="auto">
          <a:xfrm>
            <a:off x="2385872" y="1055842"/>
            <a:ext cx="4395290" cy="4740275"/>
            <a:chOff x="-3" y="-3"/>
            <a:chExt cx="5765" cy="4846"/>
          </a:xfrm>
        </p:grpSpPr>
        <p:grpSp>
          <p:nvGrpSpPr>
            <p:cNvPr id="15" name="Group 4">
              <a:extLst>
                <a:ext uri="{FF2B5EF4-FFF2-40B4-BE49-F238E27FC236}">
                  <a16:creationId xmlns:a16="http://schemas.microsoft.com/office/drawing/2014/main" id="{285576F5-5451-AEC1-3AB5-8AA0C9F60C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5759" cy="4840"/>
              <a:chOff x="0" y="0"/>
              <a:chExt cx="5759" cy="4840"/>
            </a:xfrm>
          </p:grpSpPr>
          <p:grpSp>
            <p:nvGrpSpPr>
              <p:cNvPr id="17" name="Group 5">
                <a:extLst>
                  <a:ext uri="{FF2B5EF4-FFF2-40B4-BE49-F238E27FC236}">
                    <a16:creationId xmlns:a16="http://schemas.microsoft.com/office/drawing/2014/main" id="{A53BD182-6AFC-23A4-F86E-3EFB28AFF9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5759" cy="4840"/>
                <a:chOff x="0" y="0"/>
                <a:chExt cx="5759" cy="4840"/>
              </a:xfrm>
            </p:grpSpPr>
            <p:sp>
              <p:nvSpPr>
                <p:cNvPr id="19" name="Rectangle 6">
                  <a:extLst>
                    <a:ext uri="{FF2B5EF4-FFF2-40B4-BE49-F238E27FC236}">
                      <a16:creationId xmlns:a16="http://schemas.microsoft.com/office/drawing/2014/main" id="{F1A976FA-BD28-7FCC-14E7-817157F6EE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5759" cy="51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b"/>
                <a:lstStyle/>
                <a:p>
                  <a:endParaRPr lang="en-GB" altLang="en-US" sz="2400" b="0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20" name="Rectangle 7">
                  <a:extLst>
                    <a:ext uri="{FF2B5EF4-FFF2-40B4-BE49-F238E27FC236}">
                      <a16:creationId xmlns:a16="http://schemas.microsoft.com/office/drawing/2014/main" id="{A53C7C96-6991-19F2-A351-F92C61D3A7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518"/>
                  <a:ext cx="5759" cy="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" name="Group 8">
                  <a:extLst>
                    <a:ext uri="{FF2B5EF4-FFF2-40B4-BE49-F238E27FC236}">
                      <a16:creationId xmlns:a16="http://schemas.microsoft.com/office/drawing/2014/main" id="{C60F4C2B-5D95-6A50-2A70-4717337E159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339"/>
                  <a:ext cx="918" cy="469"/>
                  <a:chOff x="0" y="353"/>
                  <a:chExt cx="918" cy="469"/>
                </a:xfrm>
              </p:grpSpPr>
              <p:sp>
                <p:nvSpPr>
                  <p:cNvPr id="53" name="Rectangle 9">
                    <a:extLst>
                      <a:ext uri="{FF2B5EF4-FFF2-40B4-BE49-F238E27FC236}">
                        <a16:creationId xmlns:a16="http://schemas.microsoft.com/office/drawing/2014/main" id="{12568877-6AC4-2CC8-BD91-33B97EE62B7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0" y="353"/>
                    <a:ext cx="918" cy="46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anchor="b">
                    <a:spAutoFit/>
                  </a:bodyPr>
                  <a:lstStyle/>
                  <a:p>
                    <a:pPr eaLnBrk="1" hangingPunct="1"/>
                    <a:r>
                      <a:rPr lang="en-GB" altLang="en-US" sz="2400">
                        <a:solidFill>
                          <a:schemeClr val="accent2"/>
                        </a:solidFill>
                      </a:rPr>
                      <a:t> </a:t>
                    </a:r>
                    <a:r>
                      <a:rPr lang="en-GB" altLang="en-US" sz="2400" b="0">
                        <a:solidFill>
                          <a:schemeClr val="accent2"/>
                        </a:solidFill>
                      </a:rPr>
                      <a:t> </a:t>
                    </a:r>
                  </a:p>
                </p:txBody>
              </p:sp>
              <p:sp>
                <p:nvSpPr>
                  <p:cNvPr id="54" name="Rectangle 10">
                    <a:extLst>
                      <a:ext uri="{FF2B5EF4-FFF2-40B4-BE49-F238E27FC236}">
                        <a16:creationId xmlns:a16="http://schemas.microsoft.com/office/drawing/2014/main" id="{43000BB6-CB19-00FD-3C3B-EA6659CE663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0" y="822"/>
                    <a:ext cx="0" cy="0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" name="Group 11">
                  <a:extLst>
                    <a:ext uri="{FF2B5EF4-FFF2-40B4-BE49-F238E27FC236}">
                      <a16:creationId xmlns:a16="http://schemas.microsoft.com/office/drawing/2014/main" id="{24EDD4F0-3D61-C309-33A7-49EC0367EEE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16" y="339"/>
                  <a:ext cx="874" cy="469"/>
                  <a:chOff x="0" y="655"/>
                  <a:chExt cx="874" cy="469"/>
                </a:xfrm>
              </p:grpSpPr>
              <p:sp>
                <p:nvSpPr>
                  <p:cNvPr id="51" name="Rectangle 12">
                    <a:extLst>
                      <a:ext uri="{FF2B5EF4-FFF2-40B4-BE49-F238E27FC236}">
                        <a16:creationId xmlns:a16="http://schemas.microsoft.com/office/drawing/2014/main" id="{DD486F04-A279-A22D-8639-84C3DF2A6EF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" y="655"/>
                    <a:ext cx="871" cy="46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anchor="b">
                    <a:spAutoFit/>
                  </a:bodyPr>
                  <a:lstStyle/>
                  <a:p>
                    <a:pPr eaLnBrk="1" hangingPunct="1"/>
                    <a:r>
                      <a:rPr lang="en-GB" altLang="en-US" sz="2400" b="0">
                        <a:solidFill>
                          <a:schemeClr val="accent2"/>
                        </a:solidFill>
                      </a:rPr>
                      <a:t> </a:t>
                    </a:r>
                  </a:p>
                </p:txBody>
              </p:sp>
              <p:sp>
                <p:nvSpPr>
                  <p:cNvPr id="52" name="Rectangle 13">
                    <a:extLst>
                      <a:ext uri="{FF2B5EF4-FFF2-40B4-BE49-F238E27FC236}">
                        <a16:creationId xmlns:a16="http://schemas.microsoft.com/office/drawing/2014/main" id="{296FE8D3-5FDF-6D12-EBC7-DAAFDE751E2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0" y="1124"/>
                    <a:ext cx="0" cy="0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3" name="Rectangle 14">
                  <a:extLst>
                    <a:ext uri="{FF2B5EF4-FFF2-40B4-BE49-F238E27FC236}">
                      <a16:creationId xmlns:a16="http://schemas.microsoft.com/office/drawing/2014/main" id="{C1E12181-29E5-4752-729B-E2F0EC314C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808"/>
                  <a:ext cx="356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/>
                  <a:r>
                    <a:rPr lang="en-GB" altLang="en-US" sz="2400" b="0" dirty="0">
                      <a:solidFill>
                        <a:schemeClr val="accent2"/>
                      </a:solidFill>
                    </a:rPr>
                    <a:t>ACAGAAAAGC</a:t>
                  </a:r>
                </a:p>
              </p:txBody>
            </p:sp>
            <p:sp>
              <p:nvSpPr>
                <p:cNvPr id="25" name="Rectangle 16">
                  <a:extLst>
                    <a:ext uri="{FF2B5EF4-FFF2-40B4-BE49-F238E27FC236}">
                      <a16:creationId xmlns:a16="http://schemas.microsoft.com/office/drawing/2014/main" id="{3BBBED97-EEA6-8FA8-5BA9-D139066631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096"/>
                  <a:ext cx="356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/>
                  <a:r>
                    <a:rPr lang="en-GB" altLang="en-US" sz="2400" b="0">
                      <a:solidFill>
                        <a:schemeClr val="accent2"/>
                      </a:solidFill>
                    </a:rPr>
                    <a:t>ACAGAAAAGC</a:t>
                  </a:r>
                </a:p>
              </p:txBody>
            </p:sp>
            <p:sp>
              <p:nvSpPr>
                <p:cNvPr id="27" name="Rectangle 18">
                  <a:extLst>
                    <a:ext uri="{FF2B5EF4-FFF2-40B4-BE49-F238E27FC236}">
                      <a16:creationId xmlns:a16="http://schemas.microsoft.com/office/drawing/2014/main" id="{FC8BA4F7-6B75-1562-169B-D38E950666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384"/>
                  <a:ext cx="356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/>
                  <a:r>
                    <a:rPr lang="en-GB" altLang="en-US" sz="2400" b="0" dirty="0">
                      <a:solidFill>
                        <a:schemeClr val="accent2"/>
                      </a:solidFill>
                    </a:rPr>
                    <a:t>ACAGAAAAGC</a:t>
                  </a:r>
                </a:p>
              </p:txBody>
            </p:sp>
            <p:sp>
              <p:nvSpPr>
                <p:cNvPr id="29" name="Rectangle 20">
                  <a:extLst>
                    <a:ext uri="{FF2B5EF4-FFF2-40B4-BE49-F238E27FC236}">
                      <a16:creationId xmlns:a16="http://schemas.microsoft.com/office/drawing/2014/main" id="{E173C16B-1003-6155-93AD-E3E301BF73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672"/>
                  <a:ext cx="356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/>
                  <a:r>
                    <a:rPr lang="en-GB" altLang="en-US" sz="2400" b="0">
                      <a:solidFill>
                        <a:schemeClr val="accent2"/>
                      </a:solidFill>
                    </a:rPr>
                    <a:t>ACAGAAAAGC</a:t>
                  </a:r>
                </a:p>
              </p:txBody>
            </p:sp>
            <p:sp>
              <p:nvSpPr>
                <p:cNvPr id="31" name="Rectangle 22">
                  <a:extLst>
                    <a:ext uri="{FF2B5EF4-FFF2-40B4-BE49-F238E27FC236}">
                      <a16:creationId xmlns:a16="http://schemas.microsoft.com/office/drawing/2014/main" id="{220CE0CA-1F44-76F9-484F-0F78C64BB0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960"/>
                  <a:ext cx="356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/>
                  <a:r>
                    <a:rPr lang="en-GB" altLang="en-US" sz="2400" b="0">
                      <a:solidFill>
                        <a:schemeClr val="accent2"/>
                      </a:solidFill>
                    </a:rPr>
                    <a:t>ACAGAAAAGC</a:t>
                  </a:r>
                </a:p>
              </p:txBody>
            </p:sp>
            <p:sp>
              <p:nvSpPr>
                <p:cNvPr id="33" name="Rectangle 24">
                  <a:extLst>
                    <a:ext uri="{FF2B5EF4-FFF2-40B4-BE49-F238E27FC236}">
                      <a16:creationId xmlns:a16="http://schemas.microsoft.com/office/drawing/2014/main" id="{943D250E-E8C8-D952-7AD1-4D0EB5F7D7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2248"/>
                  <a:ext cx="356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/>
                  <a:r>
                    <a:rPr lang="en-GB" altLang="en-US" sz="2400" b="0">
                      <a:solidFill>
                        <a:schemeClr val="accent2"/>
                      </a:solidFill>
                    </a:rPr>
                    <a:t>ACAGAAAAGC</a:t>
                  </a:r>
                </a:p>
              </p:txBody>
            </p:sp>
            <p:sp>
              <p:nvSpPr>
                <p:cNvPr id="35" name="Rectangle 26">
                  <a:extLst>
                    <a:ext uri="{FF2B5EF4-FFF2-40B4-BE49-F238E27FC236}">
                      <a16:creationId xmlns:a16="http://schemas.microsoft.com/office/drawing/2014/main" id="{2EE8BE38-082F-5E90-0561-F96F9428BB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2536"/>
                  <a:ext cx="356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/>
                  <a:r>
                    <a:rPr lang="en-GB" altLang="en-US" sz="2400" b="0">
                      <a:solidFill>
                        <a:schemeClr val="accent2"/>
                      </a:solidFill>
                    </a:rPr>
                    <a:t>ACAGAAAAGC</a:t>
                  </a:r>
                </a:p>
              </p:txBody>
            </p:sp>
            <p:sp>
              <p:nvSpPr>
                <p:cNvPr id="37" name="Rectangle 28">
                  <a:extLst>
                    <a:ext uri="{FF2B5EF4-FFF2-40B4-BE49-F238E27FC236}">
                      <a16:creationId xmlns:a16="http://schemas.microsoft.com/office/drawing/2014/main" id="{BBD66888-C866-296D-57A3-9CD23F7B75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2824"/>
                  <a:ext cx="356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/>
                  <a:r>
                    <a:rPr lang="en-GB" altLang="en-US" sz="2400" b="0" dirty="0">
                      <a:solidFill>
                        <a:schemeClr val="accent2"/>
                      </a:solidFill>
                    </a:rPr>
                    <a:t>ACAGAAAAGC</a:t>
                  </a:r>
                </a:p>
              </p:txBody>
            </p:sp>
            <p:sp>
              <p:nvSpPr>
                <p:cNvPr id="39" name="Rectangle 30">
                  <a:extLst>
                    <a:ext uri="{FF2B5EF4-FFF2-40B4-BE49-F238E27FC236}">
                      <a16:creationId xmlns:a16="http://schemas.microsoft.com/office/drawing/2014/main" id="{B4708CDB-193E-9059-A17B-A019E6B592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3112"/>
                  <a:ext cx="356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/>
                  <a:r>
                    <a:rPr lang="en-GB" altLang="en-US" sz="2400" b="0" dirty="0">
                      <a:solidFill>
                        <a:schemeClr val="accent2"/>
                      </a:solidFill>
                    </a:rPr>
                    <a:t>ACAGAAAAG</a:t>
                  </a:r>
                  <a:r>
                    <a:rPr lang="en-GB" altLang="en-US" sz="2400" b="0" dirty="0">
                      <a:solidFill>
                        <a:schemeClr val="tx2"/>
                      </a:solidFill>
                    </a:rPr>
                    <a:t>G</a:t>
                  </a:r>
                </a:p>
              </p:txBody>
            </p:sp>
            <p:sp>
              <p:nvSpPr>
                <p:cNvPr id="41" name="Rectangle 32">
                  <a:extLst>
                    <a:ext uri="{FF2B5EF4-FFF2-40B4-BE49-F238E27FC236}">
                      <a16:creationId xmlns:a16="http://schemas.microsoft.com/office/drawing/2014/main" id="{E51D4A9D-AB76-7F72-6D6B-D7B86CFC28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3400"/>
                  <a:ext cx="356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/>
                  <a:r>
                    <a:rPr lang="en-GB" altLang="en-US" sz="2400" b="0">
                      <a:solidFill>
                        <a:schemeClr val="accent2"/>
                      </a:solidFill>
                    </a:rPr>
                    <a:t>ACAGAAAAG</a:t>
                  </a:r>
                  <a:r>
                    <a:rPr lang="en-GB" altLang="en-US" sz="2400" b="0">
                      <a:solidFill>
                        <a:schemeClr val="tx2"/>
                      </a:solidFill>
                    </a:rPr>
                    <a:t>G</a:t>
                  </a:r>
                </a:p>
              </p:txBody>
            </p:sp>
            <p:sp>
              <p:nvSpPr>
                <p:cNvPr id="43" name="Rectangle 34">
                  <a:extLst>
                    <a:ext uri="{FF2B5EF4-FFF2-40B4-BE49-F238E27FC236}">
                      <a16:creationId xmlns:a16="http://schemas.microsoft.com/office/drawing/2014/main" id="{09FEB541-2EA0-CF68-266B-700E306EE2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3688"/>
                  <a:ext cx="356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/>
                  <a:r>
                    <a:rPr lang="en-GB" altLang="en-US" sz="2400" b="0">
                      <a:solidFill>
                        <a:schemeClr val="accent2"/>
                      </a:solidFill>
                    </a:rPr>
                    <a:t>ACAGAAAAG</a:t>
                  </a:r>
                  <a:r>
                    <a:rPr lang="en-GB" altLang="en-US" sz="2400" b="0">
                      <a:solidFill>
                        <a:schemeClr val="tx2"/>
                      </a:solidFill>
                    </a:rPr>
                    <a:t>G</a:t>
                  </a:r>
                </a:p>
              </p:txBody>
            </p:sp>
            <p:sp>
              <p:nvSpPr>
                <p:cNvPr id="45" name="Rectangle 36">
                  <a:extLst>
                    <a:ext uri="{FF2B5EF4-FFF2-40B4-BE49-F238E27FC236}">
                      <a16:creationId xmlns:a16="http://schemas.microsoft.com/office/drawing/2014/main" id="{6A780862-6FB1-A041-D9BA-518D4D435B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3976"/>
                  <a:ext cx="356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/>
                  <a:r>
                    <a:rPr lang="en-GB" altLang="en-US" sz="2400" b="0">
                      <a:solidFill>
                        <a:schemeClr val="accent2"/>
                      </a:solidFill>
                    </a:rPr>
                    <a:t>ACAGAAAAG</a:t>
                  </a:r>
                  <a:r>
                    <a:rPr lang="en-GB" altLang="en-US" sz="2400" b="0">
                      <a:solidFill>
                        <a:schemeClr val="tx2"/>
                      </a:solidFill>
                    </a:rPr>
                    <a:t>G</a:t>
                  </a:r>
                </a:p>
              </p:txBody>
            </p:sp>
            <p:sp>
              <p:nvSpPr>
                <p:cNvPr id="47" name="Rectangle 38">
                  <a:extLst>
                    <a:ext uri="{FF2B5EF4-FFF2-40B4-BE49-F238E27FC236}">
                      <a16:creationId xmlns:a16="http://schemas.microsoft.com/office/drawing/2014/main" id="{286A5147-3227-8971-A400-3BE2720522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4264"/>
                  <a:ext cx="356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/>
                  <a:r>
                    <a:rPr lang="en-GB" altLang="en-US" sz="2400" b="0">
                      <a:solidFill>
                        <a:schemeClr val="accent2"/>
                      </a:solidFill>
                    </a:rPr>
                    <a:t>ACAGAAAAG</a:t>
                  </a:r>
                  <a:r>
                    <a:rPr lang="en-GB" altLang="en-US" sz="2400" b="0">
                      <a:solidFill>
                        <a:schemeClr val="tx2"/>
                      </a:solidFill>
                    </a:rPr>
                    <a:t>G</a:t>
                  </a:r>
                </a:p>
              </p:txBody>
            </p:sp>
            <p:sp>
              <p:nvSpPr>
                <p:cNvPr id="49" name="Rectangle 40">
                  <a:extLst>
                    <a:ext uri="{FF2B5EF4-FFF2-40B4-BE49-F238E27FC236}">
                      <a16:creationId xmlns:a16="http://schemas.microsoft.com/office/drawing/2014/main" id="{586CB6ED-0015-C87A-D4BA-083D06A25B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4552"/>
                  <a:ext cx="356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/>
                  <a:r>
                    <a:rPr lang="en-GB" altLang="en-US" sz="2400" b="0">
                      <a:solidFill>
                        <a:schemeClr val="accent2"/>
                      </a:solidFill>
                    </a:rPr>
                    <a:t>ACAGAAAAG</a:t>
                  </a:r>
                  <a:r>
                    <a:rPr lang="en-GB" altLang="en-US" sz="2400" b="0">
                      <a:solidFill>
                        <a:schemeClr val="tx2"/>
                      </a:solidFill>
                    </a:rPr>
                    <a:t>G</a:t>
                  </a:r>
                </a:p>
              </p:txBody>
            </p:sp>
          </p:grpSp>
          <p:sp>
            <p:nvSpPr>
              <p:cNvPr id="18" name="Rectangle 42">
                <a:extLst>
                  <a:ext uri="{FF2B5EF4-FFF2-40B4-BE49-F238E27FC236}">
                    <a16:creationId xmlns:a16="http://schemas.microsoft.com/office/drawing/2014/main" id="{5D6C0BC6-41AF-3C65-7483-387EA12E4C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5759" cy="48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7">
                    <a:solidFill>
                      <a:srgbClr val="A0A0A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" name="Rectangle 43">
              <a:extLst>
                <a:ext uri="{FF2B5EF4-FFF2-40B4-BE49-F238E27FC236}">
                  <a16:creationId xmlns:a16="http://schemas.microsoft.com/office/drawing/2014/main" id="{C3831F89-F014-330D-E71D-E53846CDA3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" y="-3"/>
              <a:ext cx="5765" cy="48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1112">
                  <a:solidFill>
                    <a:srgbClr val="A0A0A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" name="Rectangle 19">
            <a:extLst>
              <a:ext uri="{FF2B5EF4-FFF2-40B4-BE49-F238E27FC236}">
                <a16:creationId xmlns:a16="http://schemas.microsoft.com/office/drawing/2014/main" id="{355DE0B2-8D32-99FC-B236-A3C34F4FA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9017" y="1887721"/>
            <a:ext cx="1181084" cy="4132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GB" altLang="en-US" sz="2000" b="0" dirty="0">
                <a:solidFill>
                  <a:srgbClr val="00FA00"/>
                </a:solidFill>
              </a:rPr>
              <a:t>Chr i</a:t>
            </a:r>
          </a:p>
          <a:p>
            <a:pPr eaLnBrk="1" hangingPunct="1"/>
            <a:r>
              <a:rPr lang="en-GB" altLang="en-US" sz="2000" b="0" dirty="0">
                <a:solidFill>
                  <a:srgbClr val="00FA00"/>
                </a:solidFill>
              </a:rPr>
              <a:t>Chr </a:t>
            </a:r>
            <a:r>
              <a:rPr lang="en-GB" altLang="en-US" sz="2000" b="0" dirty="0" err="1">
                <a:solidFill>
                  <a:srgbClr val="00FA00"/>
                </a:solidFill>
              </a:rPr>
              <a:t>i</a:t>
            </a:r>
            <a:endParaRPr lang="en-GB" altLang="en-US" sz="2000" b="0" dirty="0">
              <a:solidFill>
                <a:srgbClr val="00FA00"/>
              </a:solidFill>
            </a:endParaRPr>
          </a:p>
          <a:p>
            <a:pPr eaLnBrk="1" hangingPunct="1"/>
            <a:r>
              <a:rPr lang="en-GB" altLang="en-US" sz="2000" b="0" dirty="0">
                <a:solidFill>
                  <a:srgbClr val="00FA00"/>
                </a:solidFill>
              </a:rPr>
              <a:t>Chr </a:t>
            </a:r>
            <a:r>
              <a:rPr lang="en-GB" altLang="en-US" sz="2000" b="0" dirty="0" err="1">
                <a:solidFill>
                  <a:srgbClr val="00FA00"/>
                </a:solidFill>
              </a:rPr>
              <a:t>i</a:t>
            </a:r>
            <a:endParaRPr lang="en-GB" altLang="en-US" sz="2000" b="0" dirty="0">
              <a:solidFill>
                <a:schemeClr val="tx2"/>
              </a:solidFill>
            </a:endParaRPr>
          </a:p>
          <a:p>
            <a:pPr eaLnBrk="1" hangingPunct="1"/>
            <a:r>
              <a:rPr lang="en-GB" altLang="en-US" sz="2000" b="0" dirty="0">
                <a:solidFill>
                  <a:srgbClr val="00FA00"/>
                </a:solidFill>
              </a:rPr>
              <a:t>Chr </a:t>
            </a:r>
            <a:r>
              <a:rPr lang="en-GB" altLang="en-US" sz="2000" b="0" dirty="0" err="1">
                <a:solidFill>
                  <a:srgbClr val="00FA00"/>
                </a:solidFill>
              </a:rPr>
              <a:t>i</a:t>
            </a:r>
            <a:endParaRPr lang="en-GB" altLang="en-US" sz="2000" b="0" dirty="0">
              <a:solidFill>
                <a:schemeClr val="tx2"/>
              </a:solidFill>
            </a:endParaRPr>
          </a:p>
          <a:p>
            <a:pPr eaLnBrk="1" hangingPunct="1"/>
            <a:r>
              <a:rPr lang="en-GB" altLang="en-US" sz="2000" b="0" dirty="0">
                <a:solidFill>
                  <a:srgbClr val="00FA00"/>
                </a:solidFill>
              </a:rPr>
              <a:t>Chr </a:t>
            </a:r>
            <a:r>
              <a:rPr lang="en-GB" altLang="en-US" sz="2000" b="0" dirty="0" err="1">
                <a:solidFill>
                  <a:srgbClr val="00FA00"/>
                </a:solidFill>
              </a:rPr>
              <a:t>i</a:t>
            </a:r>
            <a:endParaRPr lang="en-GB" altLang="en-US" sz="2000" b="0" dirty="0">
              <a:solidFill>
                <a:schemeClr val="tx2"/>
              </a:solidFill>
            </a:endParaRPr>
          </a:p>
          <a:p>
            <a:pPr eaLnBrk="1" hangingPunct="1"/>
            <a:r>
              <a:rPr lang="en-GB" altLang="en-US" sz="2000" b="0" dirty="0">
                <a:solidFill>
                  <a:srgbClr val="00FA00"/>
                </a:solidFill>
              </a:rPr>
              <a:t>Chr </a:t>
            </a:r>
            <a:r>
              <a:rPr lang="en-GB" altLang="en-US" sz="2000" b="0" dirty="0" err="1">
                <a:solidFill>
                  <a:srgbClr val="00FA00"/>
                </a:solidFill>
              </a:rPr>
              <a:t>i</a:t>
            </a:r>
            <a:endParaRPr lang="en-GB" altLang="en-US" sz="2000" b="0" dirty="0">
              <a:solidFill>
                <a:schemeClr val="tx2"/>
              </a:solidFill>
            </a:endParaRPr>
          </a:p>
          <a:p>
            <a:pPr eaLnBrk="1" hangingPunct="1"/>
            <a:r>
              <a:rPr lang="en-GB" altLang="en-US" sz="2000" b="0" dirty="0">
                <a:solidFill>
                  <a:srgbClr val="00FA00"/>
                </a:solidFill>
              </a:rPr>
              <a:t>Chr </a:t>
            </a:r>
            <a:r>
              <a:rPr lang="en-GB" altLang="en-US" sz="2000" b="0" dirty="0" err="1">
                <a:solidFill>
                  <a:srgbClr val="00FA00"/>
                </a:solidFill>
              </a:rPr>
              <a:t>i</a:t>
            </a:r>
            <a:endParaRPr lang="en-GB" altLang="en-US" sz="2000" b="0" dirty="0">
              <a:solidFill>
                <a:schemeClr val="tx2"/>
              </a:solidFill>
            </a:endParaRPr>
          </a:p>
          <a:p>
            <a:pPr eaLnBrk="1" hangingPunct="1"/>
            <a:r>
              <a:rPr lang="en-GB" altLang="en-US" sz="2000" b="0" dirty="0">
                <a:solidFill>
                  <a:srgbClr val="00FA00"/>
                </a:solidFill>
              </a:rPr>
              <a:t>Chr </a:t>
            </a:r>
            <a:r>
              <a:rPr lang="en-GB" altLang="en-US" sz="2000" b="0" dirty="0" err="1">
                <a:solidFill>
                  <a:srgbClr val="00FA00"/>
                </a:solidFill>
              </a:rPr>
              <a:t>i</a:t>
            </a:r>
            <a:endParaRPr lang="en-GB" altLang="en-US" sz="2000" b="0" dirty="0">
              <a:solidFill>
                <a:schemeClr val="tx2"/>
              </a:solidFill>
            </a:endParaRPr>
          </a:p>
          <a:p>
            <a:pPr eaLnBrk="1" hangingPunct="1"/>
            <a:r>
              <a:rPr lang="en-GB" altLang="en-US" sz="2000" b="0" dirty="0">
                <a:solidFill>
                  <a:srgbClr val="00FA00"/>
                </a:solidFill>
              </a:rPr>
              <a:t>Chr </a:t>
            </a:r>
            <a:r>
              <a:rPr lang="en-GB" altLang="en-US" sz="2000" b="0" dirty="0" err="1">
                <a:solidFill>
                  <a:srgbClr val="00FA00"/>
                </a:solidFill>
              </a:rPr>
              <a:t>i</a:t>
            </a:r>
            <a:endParaRPr lang="en-GB" altLang="en-US" sz="2000" b="0" dirty="0">
              <a:solidFill>
                <a:schemeClr val="tx2"/>
              </a:solidFill>
            </a:endParaRPr>
          </a:p>
          <a:p>
            <a:pPr eaLnBrk="1" hangingPunct="1"/>
            <a:r>
              <a:rPr lang="en-GB" altLang="en-US" sz="2000" b="0" dirty="0">
                <a:solidFill>
                  <a:srgbClr val="00FA00"/>
                </a:solidFill>
              </a:rPr>
              <a:t>Chr </a:t>
            </a:r>
            <a:r>
              <a:rPr lang="en-GB" altLang="en-US" sz="2000" b="0" dirty="0" err="1">
                <a:solidFill>
                  <a:srgbClr val="00FA00"/>
                </a:solidFill>
              </a:rPr>
              <a:t>i</a:t>
            </a:r>
            <a:endParaRPr lang="en-GB" altLang="en-US" sz="2000" b="0" dirty="0">
              <a:solidFill>
                <a:schemeClr val="tx2"/>
              </a:solidFill>
            </a:endParaRPr>
          </a:p>
          <a:p>
            <a:pPr eaLnBrk="1" hangingPunct="1"/>
            <a:r>
              <a:rPr lang="en-GB" altLang="en-US" sz="2000" b="0" dirty="0">
                <a:solidFill>
                  <a:srgbClr val="00FA00"/>
                </a:solidFill>
              </a:rPr>
              <a:t>Chr </a:t>
            </a:r>
            <a:r>
              <a:rPr lang="en-GB" altLang="en-US" sz="2000" b="0" dirty="0" err="1">
                <a:solidFill>
                  <a:srgbClr val="00FA00"/>
                </a:solidFill>
              </a:rPr>
              <a:t>i</a:t>
            </a:r>
            <a:endParaRPr lang="en-GB" altLang="en-US" sz="2000" b="0" dirty="0">
              <a:solidFill>
                <a:schemeClr val="tx2"/>
              </a:solidFill>
            </a:endParaRPr>
          </a:p>
          <a:p>
            <a:pPr eaLnBrk="1" hangingPunct="1"/>
            <a:r>
              <a:rPr lang="en-GB" altLang="en-US" sz="2000" b="0" dirty="0">
                <a:solidFill>
                  <a:srgbClr val="00FA00"/>
                </a:solidFill>
              </a:rPr>
              <a:t>Chr </a:t>
            </a:r>
            <a:r>
              <a:rPr lang="en-GB" altLang="en-US" sz="2000" b="0" dirty="0" err="1">
                <a:solidFill>
                  <a:srgbClr val="00FA00"/>
                </a:solidFill>
              </a:rPr>
              <a:t>i</a:t>
            </a:r>
            <a:endParaRPr lang="en-GB" altLang="en-US" sz="2000" b="0" dirty="0">
              <a:solidFill>
                <a:schemeClr val="tx2"/>
              </a:solidFill>
            </a:endParaRPr>
          </a:p>
          <a:p>
            <a:pPr eaLnBrk="1" hangingPunct="1"/>
            <a:r>
              <a:rPr lang="en-GB" altLang="en-US" sz="2000" b="0" dirty="0">
                <a:solidFill>
                  <a:srgbClr val="00FA00"/>
                </a:solidFill>
              </a:rPr>
              <a:t>Chr </a:t>
            </a:r>
            <a:r>
              <a:rPr lang="en-GB" altLang="en-US" sz="2000" b="0" dirty="0" err="1">
                <a:solidFill>
                  <a:srgbClr val="00FA00"/>
                </a:solidFill>
              </a:rPr>
              <a:t>i</a:t>
            </a:r>
            <a:endParaRPr lang="en-GB" altLang="en-US" sz="2000" b="0" dirty="0">
              <a:solidFill>
                <a:schemeClr val="tx2"/>
              </a:solidFill>
            </a:endParaRPr>
          </a:p>
          <a:p>
            <a:pPr eaLnBrk="1" hangingPunct="1"/>
            <a:endParaRPr lang="en-GB" altLang="en-US" sz="2000" dirty="0">
              <a:solidFill>
                <a:schemeClr val="tx2"/>
              </a:solidFill>
            </a:endParaRPr>
          </a:p>
        </p:txBody>
      </p:sp>
      <p:sp>
        <p:nvSpPr>
          <p:cNvPr id="68" name="Rectangle 19">
            <a:extLst>
              <a:ext uri="{FF2B5EF4-FFF2-40B4-BE49-F238E27FC236}">
                <a16:creationId xmlns:a16="http://schemas.microsoft.com/office/drawing/2014/main" id="{801356FE-6979-8708-1E3D-EE513AA5E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581" y="1895984"/>
            <a:ext cx="1181084" cy="4132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GB" altLang="en-US" sz="2000" b="0" dirty="0">
                <a:solidFill>
                  <a:srgbClr val="FF00E3"/>
                </a:solidFill>
              </a:rPr>
              <a:t>Loci j</a:t>
            </a:r>
          </a:p>
          <a:p>
            <a:pPr eaLnBrk="1" hangingPunct="1"/>
            <a:r>
              <a:rPr lang="en-GB" altLang="en-US" sz="2000" b="0" dirty="0">
                <a:solidFill>
                  <a:srgbClr val="FF00E3"/>
                </a:solidFill>
              </a:rPr>
              <a:t>Loci j</a:t>
            </a:r>
          </a:p>
          <a:p>
            <a:pPr eaLnBrk="1" hangingPunct="1"/>
            <a:r>
              <a:rPr lang="en-GB" altLang="en-US" sz="2000" b="0" dirty="0">
                <a:solidFill>
                  <a:srgbClr val="FF00E3"/>
                </a:solidFill>
              </a:rPr>
              <a:t>Loci j</a:t>
            </a:r>
          </a:p>
          <a:p>
            <a:pPr eaLnBrk="1" hangingPunct="1"/>
            <a:r>
              <a:rPr lang="en-GB" altLang="en-US" sz="2000" b="0" dirty="0">
                <a:solidFill>
                  <a:srgbClr val="FF00E3"/>
                </a:solidFill>
              </a:rPr>
              <a:t>Loci j</a:t>
            </a:r>
          </a:p>
          <a:p>
            <a:pPr eaLnBrk="1" hangingPunct="1"/>
            <a:r>
              <a:rPr lang="en-GB" altLang="en-US" sz="2000" b="0" dirty="0">
                <a:solidFill>
                  <a:srgbClr val="FF00E3"/>
                </a:solidFill>
              </a:rPr>
              <a:t>Loci j</a:t>
            </a:r>
          </a:p>
          <a:p>
            <a:pPr eaLnBrk="1" hangingPunct="1"/>
            <a:r>
              <a:rPr lang="en-GB" altLang="en-US" sz="2000" b="0" dirty="0">
                <a:solidFill>
                  <a:srgbClr val="FF00E3"/>
                </a:solidFill>
              </a:rPr>
              <a:t>Loci j</a:t>
            </a:r>
          </a:p>
          <a:p>
            <a:pPr eaLnBrk="1" hangingPunct="1"/>
            <a:r>
              <a:rPr lang="en-GB" altLang="en-US" sz="2000" b="0" dirty="0">
                <a:solidFill>
                  <a:srgbClr val="FF00E3"/>
                </a:solidFill>
              </a:rPr>
              <a:t>Loci j</a:t>
            </a:r>
          </a:p>
          <a:p>
            <a:pPr eaLnBrk="1" hangingPunct="1"/>
            <a:r>
              <a:rPr lang="en-GB" altLang="en-US" sz="2000" b="0" dirty="0">
                <a:solidFill>
                  <a:srgbClr val="FF00E3"/>
                </a:solidFill>
              </a:rPr>
              <a:t>Loci j</a:t>
            </a:r>
          </a:p>
          <a:p>
            <a:pPr eaLnBrk="1" hangingPunct="1"/>
            <a:r>
              <a:rPr lang="en-GB" altLang="en-US" sz="2000" b="0" dirty="0">
                <a:solidFill>
                  <a:srgbClr val="FF00E3"/>
                </a:solidFill>
              </a:rPr>
              <a:t>Loci j</a:t>
            </a:r>
          </a:p>
          <a:p>
            <a:pPr eaLnBrk="1" hangingPunct="1"/>
            <a:r>
              <a:rPr lang="en-GB" altLang="en-US" sz="2000" b="0" dirty="0">
                <a:solidFill>
                  <a:srgbClr val="FF00E3"/>
                </a:solidFill>
              </a:rPr>
              <a:t>Loci j</a:t>
            </a:r>
          </a:p>
          <a:p>
            <a:pPr eaLnBrk="1" hangingPunct="1"/>
            <a:r>
              <a:rPr lang="en-GB" altLang="en-US" sz="2000" b="0" dirty="0">
                <a:solidFill>
                  <a:srgbClr val="FF00E3"/>
                </a:solidFill>
              </a:rPr>
              <a:t>Loci j</a:t>
            </a:r>
          </a:p>
          <a:p>
            <a:pPr eaLnBrk="1" hangingPunct="1"/>
            <a:r>
              <a:rPr lang="en-GB" altLang="en-US" sz="2000" b="0" dirty="0">
                <a:solidFill>
                  <a:srgbClr val="FF00E3"/>
                </a:solidFill>
              </a:rPr>
              <a:t>Loci j</a:t>
            </a:r>
          </a:p>
          <a:p>
            <a:pPr eaLnBrk="1" hangingPunct="1"/>
            <a:r>
              <a:rPr lang="en-GB" altLang="en-US" sz="2000" b="0" dirty="0">
                <a:solidFill>
                  <a:srgbClr val="FF00E3"/>
                </a:solidFill>
              </a:rPr>
              <a:t>Loci j</a:t>
            </a:r>
          </a:p>
          <a:p>
            <a:pPr eaLnBrk="1" hangingPunct="1"/>
            <a:endParaRPr lang="en-GB" altLang="en-US" sz="2000" b="0" dirty="0">
              <a:solidFill>
                <a:srgbClr val="FF00E3"/>
              </a:solidFill>
            </a:endParaRPr>
          </a:p>
          <a:p>
            <a:pPr eaLnBrk="1" hangingPunct="1"/>
            <a:endParaRPr lang="en-GB" altLang="en-US" sz="2000" dirty="0">
              <a:solidFill>
                <a:srgbClr val="FF00E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026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8C5C15E1-D3BF-E7C4-198A-C4519B913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33" y="2194507"/>
            <a:ext cx="5009373" cy="4007498"/>
          </a:xfrm>
          <a:prstGeom prst="rect">
            <a:avLst/>
          </a:prstGeom>
        </p:spPr>
      </p:pic>
      <p:pic>
        <p:nvPicPr>
          <p:cNvPr id="7" name="Picture 6" descr="A graph of a number of individuals&#10;&#10;Description automatically generated">
            <a:extLst>
              <a:ext uri="{FF2B5EF4-FFF2-40B4-BE49-F238E27FC236}">
                <a16:creationId xmlns:a16="http://schemas.microsoft.com/office/drawing/2014/main" id="{A8AE5C69-9B1F-54D0-018D-404DC2C74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847" y="2232607"/>
            <a:ext cx="5009374" cy="4007498"/>
          </a:xfrm>
          <a:prstGeom prst="rect">
            <a:avLst/>
          </a:prstGeom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411D0577-26FC-E5DB-3B42-A4726662DA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4903" y="442686"/>
            <a:ext cx="6567197" cy="1139372"/>
          </a:xfrm>
          <a:prstGeom prst="rect">
            <a:avLst/>
          </a:prstGeom>
          <a:solidFill>
            <a:srgbClr val="000000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3600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j-ea"/>
                <a:cs typeface="Times New Roman" panose="02020603050405020304" pitchFamily="18" charset="0"/>
              </a:rPr>
              <a:t>Converting Genome Repeats to</a:t>
            </a:r>
          </a:p>
          <a:p>
            <a:pPr algn="ctr">
              <a:defRPr/>
            </a:pPr>
            <a:r>
              <a:rPr lang="en-US" sz="3200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j-ea"/>
                <a:cs typeface="Times New Roman" panose="02020603050405020304" pitchFamily="18" charset="0"/>
              </a:rPr>
              <a:t>Dimensionless</a:t>
            </a:r>
            <a:r>
              <a:rPr lang="en-US" sz="3600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600" b="1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Pixel</a:t>
            </a:r>
            <a:r>
              <a:rPr lang="en-US" sz="3600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j-ea"/>
                <a:cs typeface="Times New Roman" panose="02020603050405020304" pitchFamily="18" charset="0"/>
              </a:rPr>
              <a:t> Coverage </a:t>
            </a:r>
            <a:endParaRPr lang="en-US" sz="3600" b="1" kern="0" dirty="0">
              <a:solidFill>
                <a:srgbClr val="FF33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237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BF20CD9C-EA7A-E7F3-DF58-D49DDC1AF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2400"/>
            <a:ext cx="11582400" cy="6546980"/>
          </a:xfrm>
          <a:prstGeom prst="rect">
            <a:avLst/>
          </a:prstGeom>
          <a:ln w="28575">
            <a:solidFill>
              <a:srgbClr val="FF00E3"/>
            </a:solidFill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9990FD43-7B42-C21E-283E-A469465821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6900" y="4813299"/>
            <a:ext cx="7264400" cy="546889"/>
          </a:xfrm>
          <a:prstGeom prst="rect">
            <a:avLst/>
          </a:prstGeom>
          <a:solidFill>
            <a:srgbClr val="000000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3200" b="1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Centro</a:t>
            </a:r>
            <a:r>
              <a:rPr lang="en-US" sz="3200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j-ea"/>
                <a:cs typeface="Times New Roman" panose="02020603050405020304" pitchFamily="18" charset="0"/>
              </a:rPr>
              <a:t>mere Locations – Human CHM13</a:t>
            </a:r>
            <a:endParaRPr lang="en-US" sz="3200" b="1" kern="0" dirty="0">
              <a:solidFill>
                <a:srgbClr val="FF33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236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A316A40-F014-7A3D-54FC-CDC5A4647E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6757" y="235256"/>
            <a:ext cx="6978486" cy="666598"/>
          </a:xfrm>
          <a:prstGeom prst="rect">
            <a:avLst/>
          </a:prstGeom>
          <a:solidFill>
            <a:srgbClr val="FFFFCC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3600" b="1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Human Repeat Density on Pixels</a:t>
            </a:r>
            <a:endParaRPr lang="en-US" sz="3600" b="1" kern="0" dirty="0">
              <a:solidFill>
                <a:srgbClr val="FF33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2" name="Picture 11" descr="A graph of a number of chromosomes&#10;&#10;Description automatically generated with medium confidence">
            <a:extLst>
              <a:ext uri="{FF2B5EF4-FFF2-40B4-BE49-F238E27FC236}">
                <a16:creationId xmlns:a16="http://schemas.microsoft.com/office/drawing/2014/main" id="{2199B67C-0327-9257-9489-D8F29B995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1" y="937479"/>
            <a:ext cx="6209802" cy="5780562"/>
          </a:xfrm>
          <a:prstGeom prst="rect">
            <a:avLst/>
          </a:prstGeom>
        </p:spPr>
      </p:pic>
      <p:pic>
        <p:nvPicPr>
          <p:cNvPr id="3" name="Picture 2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39E12DBE-6994-95B0-D28D-81E3D3D074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20605"/>
            <a:ext cx="6096000" cy="564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04735"/>
      </p:ext>
    </p:extLst>
  </p:cSld>
  <p:clrMapOvr>
    <a:masterClrMapping/>
  </p:clrMapOvr>
</p:sld>
</file>

<file path=ppt/theme/theme1.xml><?xml version="1.0" encoding="utf-8"?>
<a:theme xmlns:a="http://schemas.openxmlformats.org/drawingml/2006/main" name="multboxc">
  <a:themeElements>
    <a:clrScheme name="">
      <a:dk1>
        <a:srgbClr val="0000FF"/>
      </a:dk1>
      <a:lt1>
        <a:srgbClr val="114FFB"/>
      </a:lt1>
      <a:dk2>
        <a:srgbClr val="FF0000"/>
      </a:dk2>
      <a:lt2>
        <a:srgbClr val="C00000"/>
      </a:lt2>
      <a:accent1>
        <a:srgbClr val="00FFFF"/>
      </a:accent1>
      <a:accent2>
        <a:srgbClr val="FFFF00"/>
      </a:accent2>
      <a:accent3>
        <a:srgbClr val="AAB2FD"/>
      </a:accent3>
      <a:accent4>
        <a:srgbClr val="0000DA"/>
      </a:accent4>
      <a:accent5>
        <a:srgbClr val="AAFFFF"/>
      </a:accent5>
      <a:accent6>
        <a:srgbClr val="E7E700"/>
      </a:accent6>
      <a:hlink>
        <a:srgbClr val="FF8000"/>
      </a:hlink>
      <a:folHlink>
        <a:srgbClr val="FF00FF"/>
      </a:folHlink>
    </a:clrScheme>
    <a:fontScheme name="multboxc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ultboxc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ultboxc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ultboxc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ultboxc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ultboxc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ultboxc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ultboxc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FF"/>
    </a:dk1>
    <a:lt1>
      <a:srgbClr val="114FFB"/>
    </a:lt1>
    <a:dk2>
      <a:srgbClr val="FF0000"/>
    </a:dk2>
    <a:lt2>
      <a:srgbClr val="C00000"/>
    </a:lt2>
    <a:accent1>
      <a:srgbClr val="00FFFF"/>
    </a:accent1>
    <a:accent2>
      <a:srgbClr val="FFFF00"/>
    </a:accent2>
    <a:accent3>
      <a:srgbClr val="AAB2FD"/>
    </a:accent3>
    <a:accent4>
      <a:srgbClr val="0000DA"/>
    </a:accent4>
    <a:accent5>
      <a:srgbClr val="AAFFFF"/>
    </a:accent5>
    <a:accent6>
      <a:srgbClr val="E7E700"/>
    </a:accent6>
    <a:hlink>
      <a:srgbClr val="FF8000"/>
    </a:hlink>
    <a:folHlink>
      <a:srgbClr val="FF00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141900</TotalTime>
  <Pages>15</Pages>
  <Words>361</Words>
  <Application>Microsoft Macintosh PowerPoint</Application>
  <PresentationFormat>Widescreen</PresentationFormat>
  <Paragraphs>107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Book Antiqua</vt:lpstr>
      <vt:lpstr>Monotype Sorts</vt:lpstr>
      <vt:lpstr>Times New Roman</vt:lpstr>
      <vt:lpstr>multboxc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slides</dc:title>
  <dc:creator>Dept of Chemical &amp; Process Engineering</dc:creator>
  <cp:lastModifiedBy>Zemin Ning</cp:lastModifiedBy>
  <cp:revision>778</cp:revision>
  <cp:lastPrinted>2021-05-11T08:13:56Z</cp:lastPrinted>
  <dcterms:created xsi:type="dcterms:W3CDTF">1997-01-17T17:23:58Z</dcterms:created>
  <dcterms:modified xsi:type="dcterms:W3CDTF">2025-02-20T12:01:54Z</dcterms:modified>
</cp:coreProperties>
</file>